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6/5/2025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Ρυθμίσεις Δανείων Χρηματοδοτικών Φορέων</a:t>
            </a:r>
            <a:r>
              <a:rPr lang="el-GR" sz="2400" dirty="0">
                <a:solidFill>
                  <a:schemeClr val="bg1"/>
                </a:solidFill>
                <a:latin typeface="+mn-lt"/>
              </a:rPr>
              <a:t> </a:t>
            </a:r>
            <a:br>
              <a:rPr lang="en-US" sz="4400" b="1">
                <a:solidFill>
                  <a:srgbClr val="FF0000"/>
                </a:solidFill>
                <a:latin typeface="+mn-lt"/>
              </a:rPr>
            </a:br>
            <a:r>
              <a:rPr lang="en-US" sz="3600" b="1">
                <a:solidFill>
                  <a:schemeClr val="bg1"/>
                </a:solidFill>
                <a:latin typeface="+mn-lt"/>
              </a:rPr>
              <a:t>06.05.202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5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Ελληνική Δημοκρατία</a:t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endParaRPr lang="el-GR" sz="1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59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Από τα €</a:t>
            </a:r>
            <a:r>
              <a:rPr lang="en-US" dirty="0"/>
              <a:t>70 </a:t>
            </a:r>
            <a:r>
              <a:rPr lang="el-GR" dirty="0"/>
              <a:t>δις ΜΕΑ που βρίσκονται στους </a:t>
            </a:r>
            <a:r>
              <a:rPr lang="en-US" dirty="0"/>
              <a:t>Servicers </a:t>
            </a:r>
            <a:r>
              <a:rPr lang="el-GR" dirty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…και τους αντιστοιχούν ρυθμίσεις ύψους €230 εκ. για 4.867 οφειλέτες για τον Μάρτιο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/>
              <a:t>Σημείωση</a:t>
            </a:r>
            <a:r>
              <a:rPr lang="en-US" sz="900" i="1" dirty="0"/>
              <a:t>: </a:t>
            </a:r>
            <a:r>
              <a:rPr lang="el-GR" sz="900" i="1" dirty="0"/>
              <a:t>Τα γραφήματα στηλών δείχνουν την «παραγωγή» ρυθμίσεων εντός του μήνα αναφοράς σε όρους συνολικού ποσού ανάκτησης </a:t>
            </a:r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Μαρ 2025)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828" y="897800"/>
            <a:ext cx="4357990" cy="25970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E8D5E8-D16E-112E-2CA8-76552FF13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564" y="3515107"/>
            <a:ext cx="8975092" cy="265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Το 41% (</a:t>
            </a:r>
            <a:r>
              <a:rPr lang="en-US" dirty="0"/>
              <a:t>on balance) </a:t>
            </a:r>
            <a:r>
              <a:rPr lang="el-GR" dirty="0"/>
              <a:t>αφορά οφειλές στεγαστικών δανείων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Στεγαστικά στην πλειοψηφία για </a:t>
            </a:r>
            <a:r>
              <a:rPr lang="en-US" dirty="0" err="1"/>
              <a:t>Cepal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 err="1"/>
              <a:t>DoValue</a:t>
            </a:r>
            <a:r>
              <a:rPr lang="en-US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Καταναλωτικά για </a:t>
            </a:r>
            <a:r>
              <a:rPr lang="en-US" dirty="0" err="1"/>
              <a:t>Intrum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/>
              <a:t>QQuant</a:t>
            </a:r>
            <a:endParaRPr lang="el-GR" dirty="0"/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Μαρ 2025)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2F6B01-F148-D28F-ED7B-AA0FAE4DF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884" y="1397646"/>
            <a:ext cx="9010562" cy="503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121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Ρυθμίσεις Δανείων Χρηματοδοτικών Φορέων  06.05.2025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Κατωπόδη Χριστίνα</cp:lastModifiedBy>
  <cp:revision>70</cp:revision>
  <dcterms:created xsi:type="dcterms:W3CDTF">2024-06-03T14:29:32Z</dcterms:created>
  <dcterms:modified xsi:type="dcterms:W3CDTF">2025-05-06T06:58:16Z</dcterms:modified>
</cp:coreProperties>
</file>