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charts/chart7.xml" ContentType="application/vnd.openxmlformats-officedocument.drawingml.char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69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315" r:id="rId12"/>
    <p:sldId id="308" r:id="rId13"/>
    <p:sldId id="310" r:id="rId14"/>
    <p:sldId id="311" r:id="rId15"/>
    <p:sldId id="312" r:id="rId16"/>
    <p:sldId id="314" r:id="rId17"/>
    <p:sldId id="305" r:id="rId18"/>
    <p:sldId id="306" r:id="rId1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434" autoAdjust="0"/>
    <p:restoredTop sz="94660"/>
  </p:normalViewPr>
  <p:slideViewPr>
    <p:cSldViewPr snapToGrid="0">
      <p:cViewPr>
        <p:scale>
          <a:sx n="100" d="100"/>
          <a:sy n="100" d="100"/>
        </p:scale>
        <p:origin x="-258" y="-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915;&#961;&#940;&#966;&#951;&#956;&#945;%20&#963;&#964;&#959;%20Microsoft%20Office%20PowerPoint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-nas\Y\&#915;&#929;&#913;&#934;&#917;&#921;&#927;%20&#917;&#925;&#919;&#924;&#917;&#929;&#937;&#931;&#919;&#931;%20&#924;&#924;&#917;\&#916;&#917;&#923;&#932;&#921;&#913;%20&#932;&#933;&#928;&#927;&#933;-&#916;&#929;&#913;&#931;&#932;&#919;&#929;&#921;&#927;&#932;&#919;&#932;&#913;\0000000000000000%20&#928;&#913;&#929;&#927;&#933;&#931;&#921;&#913;&#931;&#917;&#921;&#931;%20&#921;&#913;&#925;&#927;&#933;&#913;&#929;&#921;&#927;&#931;%202025\&#925;&#941;&#959;%20&#934;&#973;&#955;&#955;&#959;%20&#949;&#961;&#947;&#945;&#963;&#943;&#945;&#962;%20&#964;&#959;&#965;%20Microsoft%20Office%20Exce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-nas\Y\&#915;&#929;&#913;&#934;&#917;&#921;&#927;%20&#917;&#925;&#919;&#924;&#917;&#929;&#937;&#931;&#919;&#931;%20&#924;&#924;&#917;\&#916;&#917;&#923;&#932;&#921;&#913;%20&#932;&#933;&#928;&#927;&#933;-&#916;&#929;&#913;&#931;&#932;&#919;&#929;&#921;&#927;&#932;&#919;&#932;&#913;\0000000000000000%20&#928;&#913;&#929;&#927;&#933;&#931;&#921;&#913;&#931;&#917;&#921;&#931;%20&#921;&#913;&#925;&#927;&#933;&#913;&#929;&#921;&#927;&#931;%202025\&#925;&#941;&#959;%20&#934;&#973;&#955;&#955;&#959;%20&#949;&#961;&#947;&#945;&#963;&#943;&#945;&#962;%20&#964;&#959;&#965;%20Microsoft%20Office%20Exce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-nas\Y\&#915;&#929;&#913;&#934;&#917;&#921;&#927;%20&#917;&#925;&#919;&#924;&#917;&#929;&#937;&#931;&#919;&#931;%20&#924;&#924;&#917;\&#916;&#917;&#923;&#932;&#921;&#913;%20&#932;&#933;&#928;&#927;&#933;-&#916;&#929;&#913;&#931;&#932;&#919;&#929;&#921;&#927;&#932;&#919;&#932;&#913;\0000000000000000%20&#928;&#913;&#929;&#927;&#933;&#931;&#921;&#913;&#931;&#917;&#921;&#931;%20&#921;&#913;&#925;&#927;&#933;&#913;&#929;&#921;&#927;&#931;%202025\&#925;&#941;&#959;%20&#934;&#973;&#955;&#955;&#959;%20&#949;&#961;&#947;&#945;&#963;&#943;&#945;&#962;%20&#964;&#959;&#965;%20Microsoft%20Office%20Excel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-nas\Y\&#915;&#929;&#913;&#934;&#917;&#921;&#927;%20&#917;&#925;&#919;&#924;&#917;&#929;&#937;&#931;&#919;&#931;%20&#924;&#924;&#917;\&#916;&#917;&#923;&#932;&#921;&#913;%20&#932;&#933;&#928;&#927;&#933;-&#916;&#929;&#913;&#931;&#932;&#919;&#929;&#921;&#927;&#932;&#919;&#932;&#913;\0000000000000000%20&#928;&#913;&#929;&#927;&#933;&#931;&#921;&#913;&#931;&#917;&#921;&#931;%20&#921;&#913;&#925;&#927;&#933;&#913;&#929;&#921;&#927;&#931;%202025\&#922;&#929;&#919;&#932;&#919;\draft\&#925;&#941;&#959;%20&#934;&#973;&#955;&#955;&#959;%20&#949;&#961;&#947;&#945;&#963;&#943;&#945;&#962;%20&#964;&#959;&#965;%20Microsoft%20Office%20Excel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hart>
    <c:plotArea>
      <c:layout/>
      <c:barChart>
        <c:barDir val="col"/>
        <c:grouping val="clustered"/>
        <c:ser>
          <c:idx val="0"/>
          <c:order val="0"/>
          <c:tx>
            <c:strRef>
              <c:f>'[Γράφημα στο Microsoft Office PowerPoint]Sheet1'!$B$1</c:f>
              <c:strCache>
                <c:ptCount val="1"/>
                <c:pt idx="0">
                  <c:v>Στοχευμένες αστυνομικές δράσεις</c:v>
                </c:pt>
              </c:strCache>
            </c:strRef>
          </c:tx>
          <c:dLbls>
            <c:dLbl>
              <c:idx val="0"/>
              <c:layout>
                <c:manualLayout>
                  <c:x val="-5.259697567389884E-3"/>
                  <c:y val="-3.3429881210352802E-3"/>
                </c:manualLayout>
              </c:layout>
              <c:showVal val="1"/>
            </c:dLbl>
            <c:dLbl>
              <c:idx val="1"/>
              <c:layout>
                <c:manualLayout>
                  <c:x val="-5.259697567389884E-3"/>
                  <c:y val="-1.8165304268846532E-2"/>
                </c:manualLayout>
              </c:layout>
              <c:tx>
                <c:rich>
                  <a:bodyPr/>
                  <a:lstStyle/>
                  <a:p>
                    <a:r>
                      <a:rPr dirty="0" smtClean="0"/>
                      <a:t>1</a:t>
                    </a:r>
                    <a:r>
                      <a:rPr lang="en-US" dirty="0" smtClean="0"/>
                      <a:t>.</a:t>
                    </a:r>
                    <a:r>
                      <a:rPr dirty="0" smtClean="0"/>
                      <a:t>337</a:t>
                    </a:r>
                    <a:endParaRPr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el-GR"/>
                </a:pPr>
                <a:endParaRPr lang="en-US"/>
              </a:p>
            </c:txPr>
            <c:showVal val="1"/>
          </c:dLbls>
          <c:cat>
            <c:numRef>
              <c:f>'[Γράφημα στο Microsoft Office PowerPoint]Sheet1'!$A$2:$A$3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'[Γράφημα στο Microsoft Office PowerPoint]Sheet1'!$B$2:$B$3</c:f>
              <c:numCache>
                <c:formatCode>General</c:formatCode>
                <c:ptCount val="2"/>
                <c:pt idx="0">
                  <c:v>926</c:v>
                </c:pt>
                <c:pt idx="1">
                  <c:v>1337</c:v>
                </c:pt>
              </c:numCache>
            </c:numRef>
          </c:val>
        </c:ser>
        <c:ser>
          <c:idx val="1"/>
          <c:order val="1"/>
          <c:tx>
            <c:strRef>
              <c:f>'[Γράφημα στο Microsoft Office PowerPoint]Sheet1'!$C$1</c:f>
              <c:strCache>
                <c:ptCount val="1"/>
                <c:pt idx="0">
                  <c:v>Προσαγωγές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smtClean="0"/>
                      <a:t>11</a:t>
                    </a:r>
                    <a:r>
                      <a:rPr lang="en-US" smtClean="0"/>
                      <a:t>.</a:t>
                    </a:r>
                    <a:r>
                      <a:rPr smtClean="0"/>
                      <a:t>983</a:t>
                    </a:r>
                    <a:endParaRPr/>
                  </a:p>
                </c:rich>
              </c:tx>
              <c:showVal val="1"/>
            </c:dLbl>
            <c:dLbl>
              <c:idx val="1"/>
              <c:layout>
                <c:manualLayout>
                  <c:x val="-7.8895463510848321E-3"/>
                  <c:y val="1.3535583256452646E-2"/>
                </c:manualLayout>
              </c:layout>
              <c:tx>
                <c:rich>
                  <a:bodyPr/>
                  <a:lstStyle/>
                  <a:p>
                    <a:r>
                      <a:rPr dirty="0" smtClean="0"/>
                      <a:t>13</a:t>
                    </a:r>
                    <a:r>
                      <a:rPr lang="en-US" dirty="0" smtClean="0"/>
                      <a:t>.</a:t>
                    </a:r>
                    <a:r>
                      <a:rPr dirty="0" smtClean="0"/>
                      <a:t>155</a:t>
                    </a:r>
                    <a:endParaRPr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el-GR"/>
                </a:pPr>
                <a:endParaRPr lang="en-US"/>
              </a:p>
            </c:txPr>
            <c:showVal val="1"/>
          </c:dLbls>
          <c:cat>
            <c:numRef>
              <c:f>'[Γράφημα στο Microsoft Office PowerPoint]Sheet1'!$A$2:$A$3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'[Γράφημα στο Microsoft Office PowerPoint]Sheet1'!$C$2:$C$3</c:f>
              <c:numCache>
                <c:formatCode>General</c:formatCode>
                <c:ptCount val="2"/>
                <c:pt idx="0">
                  <c:v>11983</c:v>
                </c:pt>
                <c:pt idx="1">
                  <c:v>13155</c:v>
                </c:pt>
              </c:numCache>
            </c:numRef>
          </c:val>
        </c:ser>
        <c:axId val="110880256"/>
        <c:axId val="110881792"/>
      </c:barChart>
      <c:catAx>
        <c:axId val="1108802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l-GR"/>
            </a:pPr>
            <a:endParaRPr lang="en-US"/>
          </a:p>
        </c:txPr>
        <c:crossAx val="110881792"/>
        <c:crosses val="autoZero"/>
        <c:auto val="1"/>
        <c:lblAlgn val="ctr"/>
        <c:lblOffset val="100"/>
      </c:catAx>
      <c:valAx>
        <c:axId val="11088179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l-GR"/>
            </a:pPr>
            <a:endParaRPr lang="en-US"/>
          </a:p>
        </c:txPr>
        <c:crossAx val="110880256"/>
        <c:crosses val="autoZero"/>
        <c:crossBetween val="between"/>
      </c:valAx>
      <c:spPr>
        <a:ln>
          <a:noFill/>
        </a:ln>
      </c:spPr>
    </c:plotArea>
    <c:legend>
      <c:legendPos val="b"/>
      <c:layout>
        <c:manualLayout>
          <c:xMode val="edge"/>
          <c:yMode val="edge"/>
          <c:x val="0.16833508311461112"/>
          <c:y val="0.86072725284339857"/>
          <c:w val="0.71332983377078119"/>
          <c:h val="8.3717191601050067E-2"/>
        </c:manualLayout>
      </c:layout>
      <c:txPr>
        <a:bodyPr/>
        <a:lstStyle/>
        <a:p>
          <a:pPr>
            <a:defRPr lang="el-GR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hart>
    <c:title>
      <c:tx>
        <c:rich>
          <a:bodyPr/>
          <a:lstStyle/>
          <a:p>
            <a:pPr>
              <a:defRPr lang="el-GR"/>
            </a:pPr>
            <a:r>
              <a:rPr lang="el-GR" sz="1600"/>
              <a:t>Σύνολο Δράσεων (στοχευμένων και μη)</a:t>
            </a:r>
          </a:p>
        </c:rich>
      </c:tx>
      <c:layout/>
    </c:title>
    <c:view3D>
      <c:perspective val="30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Φύλλο1!$B$11</c:f>
              <c:strCache>
                <c:ptCount val="1"/>
                <c:pt idx="0">
                  <c:v>2023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smtClean="0"/>
                      <a:t>6</a:t>
                    </a:r>
                    <a:r>
                      <a:rPr lang="en-US" smtClean="0"/>
                      <a:t>.</a:t>
                    </a:r>
                    <a:r>
                      <a:rPr smtClean="0"/>
                      <a:t>812</a:t>
                    </a:r>
                    <a:endParaRPr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smtClean="0"/>
                      <a:t>619</a:t>
                    </a:r>
                    <a:r>
                      <a:rPr lang="en-US" smtClean="0"/>
                      <a:t>.</a:t>
                    </a:r>
                    <a:r>
                      <a:rPr smtClean="0"/>
                      <a:t>457,28</a:t>
                    </a:r>
                    <a:endParaRPr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smtClean="0"/>
                      <a:t>6</a:t>
                    </a:r>
                    <a:r>
                      <a:rPr lang="en-US" smtClean="0"/>
                      <a:t>.</a:t>
                    </a:r>
                    <a:r>
                      <a:rPr smtClean="0"/>
                      <a:t>517</a:t>
                    </a:r>
                    <a:endParaRPr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el-GR"/>
                </a:pPr>
                <a:endParaRPr lang="en-US"/>
              </a:p>
            </c:txPr>
            <c:showVal val="1"/>
          </c:dLbls>
          <c:cat>
            <c:strRef>
              <c:f>Φύλλο1!$A$12:$A$14</c:f>
              <c:strCache>
                <c:ptCount val="3"/>
                <c:pt idx="0">
                  <c:v>Συνολικές Συλλήψεις </c:v>
                </c:pt>
                <c:pt idx="1">
                  <c:v>Συνολικές Κατασχέσεις (κοκαινης - κάνναβης)</c:v>
                </c:pt>
                <c:pt idx="2">
                  <c:v>Συνολικές Κατασχέσεις (Δενδρύλλια και Πυροβόλα Όπλα)</c:v>
                </c:pt>
              </c:strCache>
            </c:strRef>
          </c:cat>
          <c:val>
            <c:numRef>
              <c:f>Φύλλο1!$B$12:$B$14</c:f>
              <c:numCache>
                <c:formatCode>General</c:formatCode>
                <c:ptCount val="3"/>
                <c:pt idx="0">
                  <c:v>6812</c:v>
                </c:pt>
                <c:pt idx="1">
                  <c:v>619457.27999999712</c:v>
                </c:pt>
                <c:pt idx="2">
                  <c:v>6517</c:v>
                </c:pt>
              </c:numCache>
            </c:numRef>
          </c:val>
        </c:ser>
        <c:ser>
          <c:idx val="1"/>
          <c:order val="1"/>
          <c:tx>
            <c:strRef>
              <c:f>Φύλλο1!$C$11</c:f>
              <c:strCache>
                <c:ptCount val="1"/>
                <c:pt idx="0">
                  <c:v>2024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smtClean="0"/>
                      <a:t>7</a:t>
                    </a:r>
                    <a:r>
                      <a:rPr lang="en-US" smtClean="0"/>
                      <a:t>.</a:t>
                    </a:r>
                    <a:r>
                      <a:rPr smtClean="0"/>
                      <a:t>623</a:t>
                    </a:r>
                    <a:endParaRPr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smtClean="0"/>
                      <a:t>315</a:t>
                    </a:r>
                    <a:r>
                      <a:rPr lang="en-US" smtClean="0"/>
                      <a:t>.</a:t>
                    </a:r>
                    <a:r>
                      <a:rPr smtClean="0"/>
                      <a:t>963,19</a:t>
                    </a:r>
                    <a:endParaRPr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smtClean="0"/>
                      <a:t>9</a:t>
                    </a:r>
                    <a:r>
                      <a:rPr lang="en-US" smtClean="0"/>
                      <a:t>.</a:t>
                    </a:r>
                    <a:r>
                      <a:rPr smtClean="0"/>
                      <a:t>559</a:t>
                    </a:r>
                    <a:endParaRPr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el-GR"/>
                </a:pPr>
                <a:endParaRPr lang="en-US"/>
              </a:p>
            </c:txPr>
            <c:showVal val="1"/>
          </c:dLbls>
          <c:cat>
            <c:strRef>
              <c:f>Φύλλο1!$A$12:$A$14</c:f>
              <c:strCache>
                <c:ptCount val="3"/>
                <c:pt idx="0">
                  <c:v>Συνολικές Συλλήψεις </c:v>
                </c:pt>
                <c:pt idx="1">
                  <c:v>Συνολικές Κατασχέσεις (κοκαινης - κάνναβης)</c:v>
                </c:pt>
                <c:pt idx="2">
                  <c:v>Συνολικές Κατασχέσεις (Δενδρύλλια και Πυροβόλα Όπλα)</c:v>
                </c:pt>
              </c:strCache>
            </c:strRef>
          </c:cat>
          <c:val>
            <c:numRef>
              <c:f>Φύλλο1!$C$12:$C$14</c:f>
              <c:numCache>
                <c:formatCode>General</c:formatCode>
                <c:ptCount val="3"/>
                <c:pt idx="0">
                  <c:v>7623</c:v>
                </c:pt>
                <c:pt idx="1">
                  <c:v>315963.19</c:v>
                </c:pt>
                <c:pt idx="2">
                  <c:v>9559</c:v>
                </c:pt>
              </c:numCache>
            </c:numRef>
          </c:val>
        </c:ser>
        <c:gapWidth val="55"/>
        <c:gapDepth val="55"/>
        <c:shape val="box"/>
        <c:axId val="67543808"/>
        <c:axId val="67545344"/>
        <c:axId val="0"/>
      </c:bar3DChart>
      <c:catAx>
        <c:axId val="6754380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l-GR"/>
            </a:pPr>
            <a:endParaRPr lang="en-US"/>
          </a:p>
        </c:txPr>
        <c:crossAx val="67545344"/>
        <c:crosses val="autoZero"/>
        <c:auto val="1"/>
        <c:lblAlgn val="ctr"/>
        <c:lblOffset val="100"/>
      </c:catAx>
      <c:valAx>
        <c:axId val="67545344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lang="el-GR"/>
            </a:pPr>
            <a:endParaRPr lang="en-US"/>
          </a:p>
        </c:txPr>
        <c:crossAx val="6754380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l-GR"/>
          </a:pPr>
          <a:endParaRPr lang="en-U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hart>
    <c:title>
      <c:tx>
        <c:rich>
          <a:bodyPr/>
          <a:lstStyle/>
          <a:p>
            <a:pPr>
              <a:defRPr lang="el-GR"/>
            </a:pPr>
            <a:r>
              <a:rPr lang="el-GR" dirty="0" smtClean="0"/>
              <a:t>Υποθέσεις </a:t>
            </a:r>
            <a:r>
              <a:rPr lang="el-GR" dirty="0"/>
              <a:t>Ναρκωτικών Ουσιών 2023 - 2024 ΓΕΠΑΔ Κρήτης 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Φύλλο1!$B$46</c:f>
              <c:strCache>
                <c:ptCount val="1"/>
                <c:pt idx="0">
                  <c:v>2023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smtClean="0"/>
                      <a:t>1</a:t>
                    </a:r>
                    <a:r>
                      <a:rPr lang="en-US" smtClean="0"/>
                      <a:t>.</a:t>
                    </a:r>
                    <a:r>
                      <a:rPr smtClean="0"/>
                      <a:t>177</a:t>
                    </a:r>
                    <a:endParaRPr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smtClean="0"/>
                      <a:t>1</a:t>
                    </a:r>
                    <a:r>
                      <a:rPr lang="en-US" smtClean="0"/>
                      <a:t>.</a:t>
                    </a:r>
                    <a:r>
                      <a:rPr smtClean="0"/>
                      <a:t>061</a:t>
                    </a:r>
                    <a:endParaRPr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el-GR"/>
                </a:pPr>
                <a:endParaRPr lang="en-US"/>
              </a:p>
            </c:txPr>
            <c:showVal val="1"/>
          </c:dLbls>
          <c:cat>
            <c:strRef>
              <c:f>Φύλλο1!$A$47:$A$49</c:f>
              <c:strCache>
                <c:ptCount val="3"/>
                <c:pt idx="0">
                  <c:v>Υποθέσεις </c:v>
                </c:pt>
                <c:pt idx="1">
                  <c:v>Κατηγορηθέντα Άτομα</c:v>
                </c:pt>
                <c:pt idx="2">
                  <c:v>Συλληφθέντα Άτομα </c:v>
                </c:pt>
              </c:strCache>
            </c:strRef>
          </c:cat>
          <c:val>
            <c:numRef>
              <c:f>Φύλλο1!$B$47:$B$49</c:f>
              <c:numCache>
                <c:formatCode>General</c:formatCode>
                <c:ptCount val="3"/>
                <c:pt idx="0">
                  <c:v>904</c:v>
                </c:pt>
                <c:pt idx="1">
                  <c:v>1177</c:v>
                </c:pt>
                <c:pt idx="2">
                  <c:v>1061</c:v>
                </c:pt>
              </c:numCache>
            </c:numRef>
          </c:val>
        </c:ser>
        <c:ser>
          <c:idx val="1"/>
          <c:order val="1"/>
          <c:tx>
            <c:strRef>
              <c:f>Φύλλο1!$C$46</c:f>
              <c:strCache>
                <c:ptCount val="1"/>
                <c:pt idx="0">
                  <c:v>2024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smtClean="0"/>
                      <a:t>1</a:t>
                    </a:r>
                    <a:r>
                      <a:rPr lang="en-US" smtClean="0"/>
                      <a:t>.</a:t>
                    </a:r>
                    <a:r>
                      <a:rPr smtClean="0"/>
                      <a:t>199</a:t>
                    </a:r>
                    <a:endParaRPr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smtClean="0"/>
                      <a:t>1</a:t>
                    </a:r>
                    <a:r>
                      <a:rPr lang="en-US" smtClean="0"/>
                      <a:t>.</a:t>
                    </a:r>
                    <a:r>
                      <a:rPr smtClean="0"/>
                      <a:t>101</a:t>
                    </a:r>
                    <a:endParaRPr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el-GR"/>
                </a:pPr>
                <a:endParaRPr lang="en-US"/>
              </a:p>
            </c:txPr>
            <c:showVal val="1"/>
          </c:dLbls>
          <c:cat>
            <c:strRef>
              <c:f>Φύλλο1!$A$47:$A$49</c:f>
              <c:strCache>
                <c:ptCount val="3"/>
                <c:pt idx="0">
                  <c:v>Υποθέσεις </c:v>
                </c:pt>
                <c:pt idx="1">
                  <c:v>Κατηγορηθέντα Άτομα</c:v>
                </c:pt>
                <c:pt idx="2">
                  <c:v>Συλληφθέντα Άτομα </c:v>
                </c:pt>
              </c:strCache>
            </c:strRef>
          </c:cat>
          <c:val>
            <c:numRef>
              <c:f>Φύλλο1!$C$47:$C$49</c:f>
              <c:numCache>
                <c:formatCode>General</c:formatCode>
                <c:ptCount val="3"/>
                <c:pt idx="0">
                  <c:v>974</c:v>
                </c:pt>
                <c:pt idx="1">
                  <c:v>1199</c:v>
                </c:pt>
                <c:pt idx="2">
                  <c:v>1101</c:v>
                </c:pt>
              </c:numCache>
            </c:numRef>
          </c:val>
        </c:ser>
        <c:gapWidth val="75"/>
        <c:overlap val="-25"/>
        <c:axId val="65825408"/>
        <c:axId val="65843584"/>
      </c:barChart>
      <c:catAx>
        <c:axId val="6582540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l-GR"/>
            </a:pPr>
            <a:endParaRPr lang="en-US"/>
          </a:p>
        </c:txPr>
        <c:crossAx val="65843584"/>
        <c:crosses val="autoZero"/>
        <c:auto val="1"/>
        <c:lblAlgn val="ctr"/>
        <c:lblOffset val="100"/>
      </c:catAx>
      <c:valAx>
        <c:axId val="6584358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lang="el-GR"/>
            </a:pPr>
            <a:endParaRPr lang="en-US"/>
          </a:p>
        </c:txPr>
        <c:crossAx val="65825408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lang="el-GR"/>
          </a:pPr>
          <a:endParaRPr lang="en-US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hart>
    <c:title>
      <c:tx>
        <c:rich>
          <a:bodyPr/>
          <a:lstStyle/>
          <a:p>
            <a:pPr>
              <a:defRPr lang="el-GR"/>
            </a:pPr>
            <a:r>
              <a:rPr lang="el-GR"/>
              <a:t>Οδική Ασφάλεια ΓΕΠΑΔ Κρήτης</a:t>
            </a:r>
          </a:p>
        </c:rich>
      </c:tx>
      <c:layout/>
    </c:title>
    <c:plotArea>
      <c:layout/>
      <c:barChart>
        <c:barDir val="col"/>
        <c:grouping val="clustered"/>
        <c:dLbls>
          <c:showVal val="1"/>
        </c:dLbls>
        <c:overlap val="-25"/>
        <c:axId val="67571072"/>
        <c:axId val="67593344"/>
      </c:barChart>
      <c:catAx>
        <c:axId val="6757107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lang="el-GR"/>
            </a:pPr>
            <a:endParaRPr lang="en-US"/>
          </a:p>
        </c:txPr>
        <c:crossAx val="67593344"/>
        <c:crosses val="autoZero"/>
        <c:auto val="1"/>
        <c:lblAlgn val="ctr"/>
        <c:lblOffset val="100"/>
      </c:catAx>
      <c:valAx>
        <c:axId val="67593344"/>
        <c:scaling>
          <c:orientation val="minMax"/>
        </c:scaling>
        <c:delete val="1"/>
        <c:axPos val="l"/>
        <c:numFmt formatCode="General" sourceLinked="1"/>
        <c:tickLblPos val="none"/>
        <c:crossAx val="6757107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el-GR"/>
          </a:pPr>
          <a:endParaRPr lang="en-US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hart>
    <c:title>
      <c:tx>
        <c:rich>
          <a:bodyPr/>
          <a:lstStyle/>
          <a:p>
            <a:pPr>
              <a:defRPr lang="el-GR" sz="2800"/>
            </a:pPr>
            <a:r>
              <a:rPr lang="el-GR" sz="2800"/>
              <a:t>Οδική Ασφάλεια ΓΕΠΑΔ Κρήτης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6.1111111111111123E-2"/>
          <c:y val="0.30582385535141593"/>
          <c:w val="0.93888888888889055"/>
          <c:h val="0.57819626713327565"/>
        </c:manualLayout>
      </c:layout>
      <c:barChart>
        <c:barDir val="col"/>
        <c:grouping val="clustered"/>
        <c:ser>
          <c:idx val="0"/>
          <c:order val="0"/>
          <c:tx>
            <c:strRef>
              <c:f>Φύλλο1!$A$156</c:f>
              <c:strCache>
                <c:ptCount val="1"/>
                <c:pt idx="0">
                  <c:v>Τροχονομικοί Έλεγχοι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508</a:t>
                    </a:r>
                    <a:r>
                      <a:rPr lang="el-GR" smtClean="0"/>
                      <a:t>.</a:t>
                    </a:r>
                    <a:r>
                      <a:rPr lang="en-US" smtClean="0"/>
                      <a:t>848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520</a:t>
                    </a:r>
                    <a:r>
                      <a:rPr lang="el-GR" smtClean="0"/>
                      <a:t>.</a:t>
                    </a:r>
                    <a:r>
                      <a:rPr lang="en-US" smtClean="0"/>
                      <a:t>766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el-GR"/>
                </a:pPr>
                <a:endParaRPr lang="en-US"/>
              </a:p>
            </c:txPr>
            <c:showVal val="1"/>
          </c:dLbls>
          <c:cat>
            <c:numRef>
              <c:f>Φύλλο1!$B$155:$C$155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Φύλλο1!$B$156:$C$156</c:f>
              <c:numCache>
                <c:formatCode>General</c:formatCode>
                <c:ptCount val="2"/>
                <c:pt idx="0">
                  <c:v>508848</c:v>
                </c:pt>
                <c:pt idx="1">
                  <c:v>520766</c:v>
                </c:pt>
              </c:numCache>
            </c:numRef>
          </c:val>
        </c:ser>
        <c:ser>
          <c:idx val="1"/>
          <c:order val="1"/>
          <c:tx>
            <c:strRef>
              <c:f>Φύλλο1!$A$157</c:f>
              <c:strCache>
                <c:ptCount val="1"/>
                <c:pt idx="0">
                  <c:v>Τροχονομικές Παραβάσεις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148</a:t>
                    </a:r>
                    <a:r>
                      <a:rPr lang="el-GR" smtClean="0"/>
                      <a:t>.</a:t>
                    </a:r>
                    <a:r>
                      <a:rPr lang="en-US" smtClean="0"/>
                      <a:t>721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166</a:t>
                    </a:r>
                    <a:r>
                      <a:rPr lang="el-GR" smtClean="0"/>
                      <a:t>.</a:t>
                    </a:r>
                    <a:r>
                      <a:rPr lang="en-US" smtClean="0"/>
                      <a:t>457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el-GR"/>
                </a:pPr>
                <a:endParaRPr lang="en-US"/>
              </a:p>
            </c:txPr>
            <c:showVal val="1"/>
          </c:dLbls>
          <c:cat>
            <c:numRef>
              <c:f>Φύλλο1!$B$155:$C$155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Φύλλο1!$B$157:$C$157</c:f>
              <c:numCache>
                <c:formatCode>General</c:formatCode>
                <c:ptCount val="2"/>
                <c:pt idx="0">
                  <c:v>148721</c:v>
                </c:pt>
                <c:pt idx="1">
                  <c:v>166457</c:v>
                </c:pt>
              </c:numCache>
            </c:numRef>
          </c:val>
        </c:ser>
        <c:dLbls>
          <c:showVal val="1"/>
        </c:dLbls>
        <c:overlap val="-25"/>
        <c:axId val="67610496"/>
        <c:axId val="67612032"/>
      </c:barChart>
      <c:catAx>
        <c:axId val="6761049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lang="el-GR"/>
            </a:pPr>
            <a:endParaRPr lang="en-US"/>
          </a:p>
        </c:txPr>
        <c:crossAx val="67612032"/>
        <c:crosses val="autoZero"/>
        <c:auto val="1"/>
        <c:lblAlgn val="ctr"/>
        <c:lblOffset val="100"/>
      </c:catAx>
      <c:valAx>
        <c:axId val="67612032"/>
        <c:scaling>
          <c:orientation val="minMax"/>
        </c:scaling>
        <c:delete val="1"/>
        <c:axPos val="l"/>
        <c:numFmt formatCode="General" sourceLinked="1"/>
        <c:tickLblPos val="none"/>
        <c:crossAx val="6761049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el-GR" sz="1800"/>
          </a:pPr>
          <a:endParaRPr lang="en-US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plotArea>
      <c:layout/>
      <c:barChart>
        <c:barDir val="bar"/>
        <c:grouping val="clustered"/>
        <c:ser>
          <c:idx val="0"/>
          <c:order val="0"/>
          <c:tx>
            <c:strRef>
              <c:f>Φύλλο1!$B$1</c:f>
              <c:strCache>
                <c:ptCount val="1"/>
                <c:pt idx="0">
                  <c:v>2023</c:v>
                </c:pt>
              </c:strCache>
            </c:strRef>
          </c:tx>
          <c:cat>
            <c:strRef>
              <c:f>Φύλλο1!$A$2:$A$8</c:f>
              <c:strCache>
                <c:ptCount val="7"/>
                <c:pt idx="0">
                  <c:v>Οδήγηση υπό την επήρεια μέθης</c:v>
                </c:pt>
                <c:pt idx="1">
                  <c:v>Μη χρήση προστατευτικού κράνους</c:v>
                </c:pt>
                <c:pt idx="2">
                  <c:v>Μη χρήση ζώνης ασφαλείας</c:v>
                </c:pt>
                <c:pt idx="3">
                  <c:v>Υπερβολική ταχύτητα</c:v>
                </c:pt>
                <c:pt idx="4">
                  <c:v>Χρήση κινητού τηλεφώνου</c:v>
                </c:pt>
                <c:pt idx="5">
                  <c:v>Παραβίαση ερυθρού σηματοδότη</c:v>
                </c:pt>
                <c:pt idx="6">
                  <c:v>Παραβίαση διπλής διαχωριστικής γραμμής</c:v>
                </c:pt>
              </c:strCache>
            </c:strRef>
          </c:cat>
          <c:val>
            <c:numRef>
              <c:f>Φύλλο1!$B$2:$B$8</c:f>
              <c:numCache>
                <c:formatCode>General</c:formatCode>
                <c:ptCount val="7"/>
                <c:pt idx="0">
                  <c:v>4775</c:v>
                </c:pt>
                <c:pt idx="1">
                  <c:v>10222</c:v>
                </c:pt>
                <c:pt idx="2">
                  <c:v>8627</c:v>
                </c:pt>
                <c:pt idx="3">
                  <c:v>16188</c:v>
                </c:pt>
                <c:pt idx="4">
                  <c:v>2860</c:v>
                </c:pt>
                <c:pt idx="5">
                  <c:v>2187</c:v>
                </c:pt>
                <c:pt idx="6">
                  <c:v>2531</c:v>
                </c:pt>
              </c:numCache>
            </c:numRef>
          </c:val>
        </c:ser>
        <c:ser>
          <c:idx val="1"/>
          <c:order val="1"/>
          <c:tx>
            <c:strRef>
              <c:f>Φύλλο1!$C$1</c:f>
              <c:strCache>
                <c:ptCount val="1"/>
                <c:pt idx="0">
                  <c:v>2024</c:v>
                </c:pt>
              </c:strCache>
            </c:strRef>
          </c:tx>
          <c:cat>
            <c:strRef>
              <c:f>Φύλλο1!$A$2:$A$8</c:f>
              <c:strCache>
                <c:ptCount val="7"/>
                <c:pt idx="0">
                  <c:v>Οδήγηση υπό την επήρεια μέθης</c:v>
                </c:pt>
                <c:pt idx="1">
                  <c:v>Μη χρήση προστατευτικού κράνους</c:v>
                </c:pt>
                <c:pt idx="2">
                  <c:v>Μη χρήση ζώνης ασφαλείας</c:v>
                </c:pt>
                <c:pt idx="3">
                  <c:v>Υπερβολική ταχύτητα</c:v>
                </c:pt>
                <c:pt idx="4">
                  <c:v>Χρήση κινητού τηλεφώνου</c:v>
                </c:pt>
                <c:pt idx="5">
                  <c:v>Παραβίαση ερυθρού σηματοδότη</c:v>
                </c:pt>
                <c:pt idx="6">
                  <c:v>Παραβίαση διπλής διαχωριστικής γραμμής</c:v>
                </c:pt>
              </c:strCache>
            </c:strRef>
          </c:cat>
          <c:val>
            <c:numRef>
              <c:f>Φύλλο1!$C$2:$C$8</c:f>
              <c:numCache>
                <c:formatCode>General</c:formatCode>
                <c:ptCount val="7"/>
                <c:pt idx="0">
                  <c:v>4853</c:v>
                </c:pt>
                <c:pt idx="1">
                  <c:v>11109</c:v>
                </c:pt>
                <c:pt idx="2">
                  <c:v>9724</c:v>
                </c:pt>
                <c:pt idx="3">
                  <c:v>13536</c:v>
                </c:pt>
                <c:pt idx="4">
                  <c:v>3064</c:v>
                </c:pt>
                <c:pt idx="5">
                  <c:v>2324</c:v>
                </c:pt>
                <c:pt idx="6">
                  <c:v>2279</c:v>
                </c:pt>
              </c:numCache>
            </c:numRef>
          </c:val>
        </c:ser>
        <c:axId val="159800704"/>
        <c:axId val="159810688"/>
      </c:barChart>
      <c:catAx>
        <c:axId val="159800704"/>
        <c:scaling>
          <c:orientation val="minMax"/>
        </c:scaling>
        <c:axPos val="l"/>
        <c:tickLblPos val="nextTo"/>
        <c:txPr>
          <a:bodyPr/>
          <a:lstStyle/>
          <a:p>
            <a:pPr>
              <a:defRPr lang="el-GR"/>
            </a:pPr>
            <a:endParaRPr lang="en-US"/>
          </a:p>
        </c:txPr>
        <c:crossAx val="159810688"/>
        <c:crosses val="autoZero"/>
        <c:auto val="1"/>
        <c:lblAlgn val="ctr"/>
        <c:lblOffset val="100"/>
      </c:catAx>
      <c:valAx>
        <c:axId val="159810688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lang="el-GR"/>
            </a:pPr>
            <a:endParaRPr lang="en-US"/>
          </a:p>
        </c:txPr>
        <c:crossAx val="15980070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l-GR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  <c:txPr>
        <a:bodyPr/>
        <a:lstStyle/>
        <a:p>
          <a:pPr>
            <a:defRPr lang="el-GR">
              <a:solidFill>
                <a:schemeClr val="accent3">
                  <a:lumMod val="60000"/>
                  <a:lumOff val="40000"/>
                </a:schemeClr>
              </a:solidFill>
            </a:defRPr>
          </a:pPr>
          <a:endParaRPr lang="en-US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Φύλλο1!$B$1</c:f>
              <c:strCache>
                <c:ptCount val="1"/>
                <c:pt idx="0">
                  <c:v>Συνολικές Συλλήψεις Ανηλίκων</c:v>
                </c:pt>
              </c:strCache>
            </c:strRef>
          </c:tx>
          <c:spPr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dLbls>
            <c:dLbl>
              <c:idx val="0"/>
              <c:spPr>
                <a:effectLst>
                  <a:outerShdw blurRad="50800" dist="50800" dir="54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</c:spPr>
              <c:txPr>
                <a:bodyPr/>
                <a:lstStyle/>
                <a:p>
                  <a:pPr>
                    <a:defRPr lang="el-GR"/>
                  </a:pPr>
                  <a:endParaRPr lang="en-US"/>
                </a:p>
              </c:txPr>
            </c:dLbl>
            <c:txPr>
              <a:bodyPr/>
              <a:lstStyle/>
              <a:p>
                <a:pPr>
                  <a:defRPr lang="el-GR"/>
                </a:pPr>
                <a:endParaRPr lang="en-US"/>
              </a:p>
            </c:txPr>
            <c:showVal val="1"/>
          </c:dLbls>
          <c:cat>
            <c:numRef>
              <c:f>Φύλλο1!$A$2:$A$3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Φύλλο1!$B$2:$B$3</c:f>
              <c:numCache>
                <c:formatCode>General</c:formatCode>
                <c:ptCount val="2"/>
                <c:pt idx="0">
                  <c:v>256</c:v>
                </c:pt>
                <c:pt idx="1">
                  <c:v>285</c:v>
                </c:pt>
              </c:numCache>
            </c:numRef>
          </c:val>
        </c:ser>
        <c:axId val="162524544"/>
        <c:axId val="162523008"/>
      </c:barChart>
      <c:valAx>
        <c:axId val="162523008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lang="el-GR"/>
            </a:pPr>
            <a:endParaRPr lang="en-US"/>
          </a:p>
        </c:txPr>
        <c:crossAx val="162524544"/>
        <c:crosses val="autoZero"/>
        <c:crossBetween val="between"/>
      </c:valAx>
      <c:catAx>
        <c:axId val="16252454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l-GR"/>
            </a:pPr>
            <a:endParaRPr lang="en-US"/>
          </a:p>
        </c:txPr>
        <c:crossAx val="162523008"/>
        <c:crosses val="autoZero"/>
        <c:auto val="1"/>
        <c:lblAlgn val="ctr"/>
        <c:lblOffset val="100"/>
      </c:cat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D832C9-747F-4508-B3F1-A60905EF33B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720633-0D6D-4F87-9B93-758B891015FC}">
      <dgm:prSet phldrT="[Κείμενο]"/>
      <dgm:spPr/>
      <dgm:t>
        <a:bodyPr/>
        <a:lstStyle/>
        <a:p>
          <a:r>
            <a:rPr lang="el-GR" dirty="0" smtClean="0"/>
            <a:t>1. Σημαντικές Επιτυχίες 2024</a:t>
          </a:r>
          <a:endParaRPr lang="en-US" dirty="0"/>
        </a:p>
      </dgm:t>
    </dgm:pt>
    <dgm:pt modelId="{3A2C6BFA-FA6D-43E6-9441-60F63709999A}" type="parTrans" cxnId="{FB5FC12B-A6D1-4044-AC53-08E4BCFF6E08}">
      <dgm:prSet/>
      <dgm:spPr/>
      <dgm:t>
        <a:bodyPr/>
        <a:lstStyle/>
        <a:p>
          <a:endParaRPr lang="en-US"/>
        </a:p>
      </dgm:t>
    </dgm:pt>
    <dgm:pt modelId="{4E2D68B4-9B42-4DAB-8CD3-AA8B82566E40}" type="sibTrans" cxnId="{FB5FC12B-A6D1-4044-AC53-08E4BCFF6E08}">
      <dgm:prSet/>
      <dgm:spPr/>
      <dgm:t>
        <a:bodyPr/>
        <a:lstStyle/>
        <a:p>
          <a:endParaRPr lang="en-US"/>
        </a:p>
      </dgm:t>
    </dgm:pt>
    <dgm:pt modelId="{22EE2EB3-1863-4135-A308-07B6E1BC9586}">
      <dgm:prSet phldrT="[Κείμενο]"/>
      <dgm:spPr/>
      <dgm:t>
        <a:bodyPr/>
        <a:lstStyle/>
        <a:p>
          <a:r>
            <a:rPr lang="el-GR" dirty="0" smtClean="0"/>
            <a:t>2 . Δραστηριότητα 2024</a:t>
          </a:r>
          <a:endParaRPr lang="en-US" dirty="0"/>
        </a:p>
      </dgm:t>
    </dgm:pt>
    <dgm:pt modelId="{F71A0F96-E157-4141-98D3-892FE86CDDB7}" type="parTrans" cxnId="{EA03CC12-20C6-4AC0-AAB8-5E176EF545F5}">
      <dgm:prSet/>
      <dgm:spPr/>
      <dgm:t>
        <a:bodyPr/>
        <a:lstStyle/>
        <a:p>
          <a:endParaRPr lang="en-US"/>
        </a:p>
      </dgm:t>
    </dgm:pt>
    <dgm:pt modelId="{83B9699A-1BDB-4DC0-A086-74FF93AE4263}" type="sibTrans" cxnId="{EA03CC12-20C6-4AC0-AAB8-5E176EF545F5}">
      <dgm:prSet/>
      <dgm:spPr/>
      <dgm:t>
        <a:bodyPr/>
        <a:lstStyle/>
        <a:p>
          <a:endParaRPr lang="en-US"/>
        </a:p>
      </dgm:t>
    </dgm:pt>
    <dgm:pt modelId="{9DE90102-2ECD-4EB9-90F9-63A555610ED4}">
      <dgm:prSet phldrT="[Κείμενο]"/>
      <dgm:spPr/>
      <dgm:t>
        <a:bodyPr/>
        <a:lstStyle/>
        <a:p>
          <a:r>
            <a:rPr lang="el-GR" dirty="0" smtClean="0"/>
            <a:t>4. Στατιστικά Βίας Ανηλίκων</a:t>
          </a:r>
          <a:endParaRPr lang="en-US" dirty="0"/>
        </a:p>
      </dgm:t>
    </dgm:pt>
    <dgm:pt modelId="{72034763-FD30-402A-9E67-1324118EED5D}" type="parTrans" cxnId="{8AFD9F9B-821F-4638-9F88-144D9B058A3F}">
      <dgm:prSet/>
      <dgm:spPr/>
      <dgm:t>
        <a:bodyPr/>
        <a:lstStyle/>
        <a:p>
          <a:endParaRPr lang="en-US"/>
        </a:p>
      </dgm:t>
    </dgm:pt>
    <dgm:pt modelId="{7F5B2BFB-3960-413D-A14A-AAB06FD1C13F}" type="sibTrans" cxnId="{8AFD9F9B-821F-4638-9F88-144D9B058A3F}">
      <dgm:prSet/>
      <dgm:spPr/>
      <dgm:t>
        <a:bodyPr/>
        <a:lstStyle/>
        <a:p>
          <a:endParaRPr lang="en-US"/>
        </a:p>
      </dgm:t>
    </dgm:pt>
    <dgm:pt modelId="{892B3B37-DEE4-4C41-8056-01CEBA62DE33}">
      <dgm:prSet phldrT="[Κείμενο]"/>
      <dgm:spPr/>
      <dgm:t>
        <a:bodyPr/>
        <a:lstStyle/>
        <a:p>
          <a:r>
            <a:rPr lang="el-GR" dirty="0" smtClean="0"/>
            <a:t>3. Στατιστικά Τροχαίας</a:t>
          </a:r>
          <a:endParaRPr lang="en-US" dirty="0"/>
        </a:p>
      </dgm:t>
    </dgm:pt>
    <dgm:pt modelId="{2A2B94E3-10C2-4729-8435-C32BB1DE44A0}" type="parTrans" cxnId="{2F3AA851-5C79-4F9D-A206-B0C98D81A8B8}">
      <dgm:prSet/>
      <dgm:spPr/>
      <dgm:t>
        <a:bodyPr/>
        <a:lstStyle/>
        <a:p>
          <a:endParaRPr lang="en-US"/>
        </a:p>
      </dgm:t>
    </dgm:pt>
    <dgm:pt modelId="{E4E761EF-753E-49CB-BA8B-07CB34D9C759}" type="sibTrans" cxnId="{2F3AA851-5C79-4F9D-A206-B0C98D81A8B8}">
      <dgm:prSet/>
      <dgm:spPr/>
      <dgm:t>
        <a:bodyPr/>
        <a:lstStyle/>
        <a:p>
          <a:endParaRPr lang="en-US"/>
        </a:p>
      </dgm:t>
    </dgm:pt>
    <dgm:pt modelId="{D3516A0E-3ADD-41DC-84F8-6E6BA39014FC}" type="pres">
      <dgm:prSet presAssocID="{25D832C9-747F-4508-B3F1-A60905EF33BF}" presName="linear" presStyleCnt="0">
        <dgm:presLayoutVars>
          <dgm:dir/>
          <dgm:animLvl val="lvl"/>
          <dgm:resizeHandles val="exact"/>
        </dgm:presLayoutVars>
      </dgm:prSet>
      <dgm:spPr/>
    </dgm:pt>
    <dgm:pt modelId="{02550C87-8817-4A20-B4B7-809E7948EBA4}" type="pres">
      <dgm:prSet presAssocID="{B8720633-0D6D-4F87-9B93-758B891015FC}" presName="parentLin" presStyleCnt="0"/>
      <dgm:spPr/>
    </dgm:pt>
    <dgm:pt modelId="{1C3B6494-B4DF-4960-BE5D-D405C1909B10}" type="pres">
      <dgm:prSet presAssocID="{B8720633-0D6D-4F87-9B93-758B891015FC}" presName="parentLeftMargin" presStyleLbl="node1" presStyleIdx="0" presStyleCnt="4"/>
      <dgm:spPr/>
    </dgm:pt>
    <dgm:pt modelId="{1FEF5B9D-4E37-4AC3-B583-8BB86AB41C7B}" type="pres">
      <dgm:prSet presAssocID="{B8720633-0D6D-4F87-9B93-758B891015F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16A7A9-F759-4773-B60D-2B0120C46FF2}" type="pres">
      <dgm:prSet presAssocID="{B8720633-0D6D-4F87-9B93-758B891015FC}" presName="negativeSpace" presStyleCnt="0"/>
      <dgm:spPr/>
    </dgm:pt>
    <dgm:pt modelId="{63C2A969-E6FF-4568-B2C2-463FECE91CBC}" type="pres">
      <dgm:prSet presAssocID="{B8720633-0D6D-4F87-9B93-758B891015FC}" presName="childText" presStyleLbl="conFgAcc1" presStyleIdx="0" presStyleCnt="4">
        <dgm:presLayoutVars>
          <dgm:bulletEnabled val="1"/>
        </dgm:presLayoutVars>
      </dgm:prSet>
      <dgm:spPr/>
    </dgm:pt>
    <dgm:pt modelId="{C8C4F545-F6CD-4261-8E0A-0F9EBFF96C86}" type="pres">
      <dgm:prSet presAssocID="{4E2D68B4-9B42-4DAB-8CD3-AA8B82566E40}" presName="spaceBetweenRectangles" presStyleCnt="0"/>
      <dgm:spPr/>
    </dgm:pt>
    <dgm:pt modelId="{B0C103C6-76F4-447B-81D4-4B3752821581}" type="pres">
      <dgm:prSet presAssocID="{22EE2EB3-1863-4135-A308-07B6E1BC9586}" presName="parentLin" presStyleCnt="0"/>
      <dgm:spPr/>
    </dgm:pt>
    <dgm:pt modelId="{CA8067F3-87C9-4A67-A90D-A1676C772717}" type="pres">
      <dgm:prSet presAssocID="{22EE2EB3-1863-4135-A308-07B6E1BC9586}" presName="parentLeftMargin" presStyleLbl="node1" presStyleIdx="0" presStyleCnt="4"/>
      <dgm:spPr/>
    </dgm:pt>
    <dgm:pt modelId="{AB570599-9351-42ED-B714-6C77697A1363}" type="pres">
      <dgm:prSet presAssocID="{22EE2EB3-1863-4135-A308-07B6E1BC958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D4D14-843D-4F00-A066-B98A1DDBE895}" type="pres">
      <dgm:prSet presAssocID="{22EE2EB3-1863-4135-A308-07B6E1BC9586}" presName="negativeSpace" presStyleCnt="0"/>
      <dgm:spPr/>
    </dgm:pt>
    <dgm:pt modelId="{EE8DDDAB-C48D-4EB9-B688-23495CDF2B2A}" type="pres">
      <dgm:prSet presAssocID="{22EE2EB3-1863-4135-A308-07B6E1BC9586}" presName="childText" presStyleLbl="conFgAcc1" presStyleIdx="1" presStyleCnt="4">
        <dgm:presLayoutVars>
          <dgm:bulletEnabled val="1"/>
        </dgm:presLayoutVars>
      </dgm:prSet>
      <dgm:spPr/>
    </dgm:pt>
    <dgm:pt modelId="{63AAA6E3-B7F9-4828-AA96-5A41D1BFB89F}" type="pres">
      <dgm:prSet presAssocID="{83B9699A-1BDB-4DC0-A086-74FF93AE4263}" presName="spaceBetweenRectangles" presStyleCnt="0"/>
      <dgm:spPr/>
    </dgm:pt>
    <dgm:pt modelId="{09405C21-69D5-4C45-91F8-9B0BF77B3933}" type="pres">
      <dgm:prSet presAssocID="{892B3B37-DEE4-4C41-8056-01CEBA62DE33}" presName="parentLin" presStyleCnt="0"/>
      <dgm:spPr/>
    </dgm:pt>
    <dgm:pt modelId="{4481B869-9C58-46FA-97CC-9C5B0B3913F1}" type="pres">
      <dgm:prSet presAssocID="{892B3B37-DEE4-4C41-8056-01CEBA62DE33}" presName="parentLeftMargin" presStyleLbl="node1" presStyleIdx="1" presStyleCnt="4"/>
      <dgm:spPr/>
    </dgm:pt>
    <dgm:pt modelId="{A7B0EE45-A9D4-4C66-AC44-1DD4A96424BE}" type="pres">
      <dgm:prSet presAssocID="{892B3B37-DEE4-4C41-8056-01CEBA62DE3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86CF39-E1B8-442D-A1BD-F73E20E3B8B9}" type="pres">
      <dgm:prSet presAssocID="{892B3B37-DEE4-4C41-8056-01CEBA62DE33}" presName="negativeSpace" presStyleCnt="0"/>
      <dgm:spPr/>
    </dgm:pt>
    <dgm:pt modelId="{D95606C6-52FE-4EDF-A233-293CE2DEA8DE}" type="pres">
      <dgm:prSet presAssocID="{892B3B37-DEE4-4C41-8056-01CEBA62DE33}" presName="childText" presStyleLbl="conFgAcc1" presStyleIdx="2" presStyleCnt="4">
        <dgm:presLayoutVars>
          <dgm:bulletEnabled val="1"/>
        </dgm:presLayoutVars>
      </dgm:prSet>
      <dgm:spPr/>
    </dgm:pt>
    <dgm:pt modelId="{79DA747D-9C52-4971-9085-2FCBA73B2422}" type="pres">
      <dgm:prSet presAssocID="{E4E761EF-753E-49CB-BA8B-07CB34D9C759}" presName="spaceBetweenRectangles" presStyleCnt="0"/>
      <dgm:spPr/>
    </dgm:pt>
    <dgm:pt modelId="{483C7BFE-5520-4E61-9488-7C6289254A0F}" type="pres">
      <dgm:prSet presAssocID="{9DE90102-2ECD-4EB9-90F9-63A555610ED4}" presName="parentLin" presStyleCnt="0"/>
      <dgm:spPr/>
    </dgm:pt>
    <dgm:pt modelId="{77A32C5F-18E9-470A-8728-29F51A57C027}" type="pres">
      <dgm:prSet presAssocID="{9DE90102-2ECD-4EB9-90F9-63A555610ED4}" presName="parentLeftMargin" presStyleLbl="node1" presStyleIdx="2" presStyleCnt="4"/>
      <dgm:spPr/>
    </dgm:pt>
    <dgm:pt modelId="{8EBDDC7B-BAFE-4516-838E-4B688EE319E7}" type="pres">
      <dgm:prSet presAssocID="{9DE90102-2ECD-4EB9-90F9-63A555610ED4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AC6610E1-BD26-4D97-82AF-D912126EF922}" type="pres">
      <dgm:prSet presAssocID="{9DE90102-2ECD-4EB9-90F9-63A555610ED4}" presName="negativeSpace" presStyleCnt="0"/>
      <dgm:spPr/>
    </dgm:pt>
    <dgm:pt modelId="{829AFBA1-B757-4AEE-9F51-0AD9D8E0FB16}" type="pres">
      <dgm:prSet presAssocID="{9DE90102-2ECD-4EB9-90F9-63A555610ED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2F3AA851-5C79-4F9D-A206-B0C98D81A8B8}" srcId="{25D832C9-747F-4508-B3F1-A60905EF33BF}" destId="{892B3B37-DEE4-4C41-8056-01CEBA62DE33}" srcOrd="2" destOrd="0" parTransId="{2A2B94E3-10C2-4729-8435-C32BB1DE44A0}" sibTransId="{E4E761EF-753E-49CB-BA8B-07CB34D9C759}"/>
    <dgm:cxn modelId="{60C5C45B-7A43-406B-8170-67F6297149AF}" type="presOf" srcId="{9DE90102-2ECD-4EB9-90F9-63A555610ED4}" destId="{77A32C5F-18E9-470A-8728-29F51A57C027}" srcOrd="0" destOrd="0" presId="urn:microsoft.com/office/officeart/2005/8/layout/list1"/>
    <dgm:cxn modelId="{8AFD9F9B-821F-4638-9F88-144D9B058A3F}" srcId="{25D832C9-747F-4508-B3F1-A60905EF33BF}" destId="{9DE90102-2ECD-4EB9-90F9-63A555610ED4}" srcOrd="3" destOrd="0" parTransId="{72034763-FD30-402A-9E67-1324118EED5D}" sibTransId="{7F5B2BFB-3960-413D-A14A-AAB06FD1C13F}"/>
    <dgm:cxn modelId="{B536DB59-704E-4AE3-AFBC-72CE095332D7}" type="presOf" srcId="{892B3B37-DEE4-4C41-8056-01CEBA62DE33}" destId="{4481B869-9C58-46FA-97CC-9C5B0B3913F1}" srcOrd="0" destOrd="0" presId="urn:microsoft.com/office/officeart/2005/8/layout/list1"/>
    <dgm:cxn modelId="{FB5FC12B-A6D1-4044-AC53-08E4BCFF6E08}" srcId="{25D832C9-747F-4508-B3F1-A60905EF33BF}" destId="{B8720633-0D6D-4F87-9B93-758B891015FC}" srcOrd="0" destOrd="0" parTransId="{3A2C6BFA-FA6D-43E6-9441-60F63709999A}" sibTransId="{4E2D68B4-9B42-4DAB-8CD3-AA8B82566E40}"/>
    <dgm:cxn modelId="{11AF835C-1B47-4BEC-97FA-889B2AF446AF}" type="presOf" srcId="{25D832C9-747F-4508-B3F1-A60905EF33BF}" destId="{D3516A0E-3ADD-41DC-84F8-6E6BA39014FC}" srcOrd="0" destOrd="0" presId="urn:microsoft.com/office/officeart/2005/8/layout/list1"/>
    <dgm:cxn modelId="{E4D33FDC-7431-4983-BE3E-1C2E193F7505}" type="presOf" srcId="{892B3B37-DEE4-4C41-8056-01CEBA62DE33}" destId="{A7B0EE45-A9D4-4C66-AC44-1DD4A96424BE}" srcOrd="1" destOrd="0" presId="urn:microsoft.com/office/officeart/2005/8/layout/list1"/>
    <dgm:cxn modelId="{569CFED4-9599-4549-AD76-F397ED9942D0}" type="presOf" srcId="{9DE90102-2ECD-4EB9-90F9-63A555610ED4}" destId="{8EBDDC7B-BAFE-4516-838E-4B688EE319E7}" srcOrd="1" destOrd="0" presId="urn:microsoft.com/office/officeart/2005/8/layout/list1"/>
    <dgm:cxn modelId="{89D131DE-74AF-49E9-A827-42B781B57AC8}" type="presOf" srcId="{22EE2EB3-1863-4135-A308-07B6E1BC9586}" destId="{AB570599-9351-42ED-B714-6C77697A1363}" srcOrd="1" destOrd="0" presId="urn:microsoft.com/office/officeart/2005/8/layout/list1"/>
    <dgm:cxn modelId="{EA03CC12-20C6-4AC0-AAB8-5E176EF545F5}" srcId="{25D832C9-747F-4508-B3F1-A60905EF33BF}" destId="{22EE2EB3-1863-4135-A308-07B6E1BC9586}" srcOrd="1" destOrd="0" parTransId="{F71A0F96-E157-4141-98D3-892FE86CDDB7}" sibTransId="{83B9699A-1BDB-4DC0-A086-74FF93AE4263}"/>
    <dgm:cxn modelId="{07E6AF90-A23B-4664-8E58-52F5E0562FB3}" type="presOf" srcId="{B8720633-0D6D-4F87-9B93-758B891015FC}" destId="{1C3B6494-B4DF-4960-BE5D-D405C1909B10}" srcOrd="0" destOrd="0" presId="urn:microsoft.com/office/officeart/2005/8/layout/list1"/>
    <dgm:cxn modelId="{342A3FC6-433C-4367-A056-5AB2C5F657DB}" type="presOf" srcId="{B8720633-0D6D-4F87-9B93-758B891015FC}" destId="{1FEF5B9D-4E37-4AC3-B583-8BB86AB41C7B}" srcOrd="1" destOrd="0" presId="urn:microsoft.com/office/officeart/2005/8/layout/list1"/>
    <dgm:cxn modelId="{23F6A9D3-2BC4-47F9-B116-3DAE6F63827B}" type="presOf" srcId="{22EE2EB3-1863-4135-A308-07B6E1BC9586}" destId="{CA8067F3-87C9-4A67-A90D-A1676C772717}" srcOrd="0" destOrd="0" presId="urn:microsoft.com/office/officeart/2005/8/layout/list1"/>
    <dgm:cxn modelId="{6E713A39-2876-4D50-9CA0-5CBEFE395702}" type="presParOf" srcId="{D3516A0E-3ADD-41DC-84F8-6E6BA39014FC}" destId="{02550C87-8817-4A20-B4B7-809E7948EBA4}" srcOrd="0" destOrd="0" presId="urn:microsoft.com/office/officeart/2005/8/layout/list1"/>
    <dgm:cxn modelId="{C86D0EF6-27F9-4784-9446-09C685B67165}" type="presParOf" srcId="{02550C87-8817-4A20-B4B7-809E7948EBA4}" destId="{1C3B6494-B4DF-4960-BE5D-D405C1909B10}" srcOrd="0" destOrd="0" presId="urn:microsoft.com/office/officeart/2005/8/layout/list1"/>
    <dgm:cxn modelId="{6E1B56C6-FA08-403C-A5C0-FA81053A2383}" type="presParOf" srcId="{02550C87-8817-4A20-B4B7-809E7948EBA4}" destId="{1FEF5B9D-4E37-4AC3-B583-8BB86AB41C7B}" srcOrd="1" destOrd="0" presId="urn:microsoft.com/office/officeart/2005/8/layout/list1"/>
    <dgm:cxn modelId="{3B268B5D-EF7A-44AB-B41A-B9BD723E7692}" type="presParOf" srcId="{D3516A0E-3ADD-41DC-84F8-6E6BA39014FC}" destId="{0116A7A9-F759-4773-B60D-2B0120C46FF2}" srcOrd="1" destOrd="0" presId="urn:microsoft.com/office/officeart/2005/8/layout/list1"/>
    <dgm:cxn modelId="{6DC58FF7-FDD5-437A-BA7E-24EEFD20EA89}" type="presParOf" srcId="{D3516A0E-3ADD-41DC-84F8-6E6BA39014FC}" destId="{63C2A969-E6FF-4568-B2C2-463FECE91CBC}" srcOrd="2" destOrd="0" presId="urn:microsoft.com/office/officeart/2005/8/layout/list1"/>
    <dgm:cxn modelId="{1EC2BDF0-A0D7-4423-AD8C-E53522711069}" type="presParOf" srcId="{D3516A0E-3ADD-41DC-84F8-6E6BA39014FC}" destId="{C8C4F545-F6CD-4261-8E0A-0F9EBFF96C86}" srcOrd="3" destOrd="0" presId="urn:microsoft.com/office/officeart/2005/8/layout/list1"/>
    <dgm:cxn modelId="{4CC75BAB-7913-4688-9645-F81980E6366C}" type="presParOf" srcId="{D3516A0E-3ADD-41DC-84F8-6E6BA39014FC}" destId="{B0C103C6-76F4-447B-81D4-4B3752821581}" srcOrd="4" destOrd="0" presId="urn:microsoft.com/office/officeart/2005/8/layout/list1"/>
    <dgm:cxn modelId="{DDF32C64-93C2-47BD-AF2B-0BF4AF8AB425}" type="presParOf" srcId="{B0C103C6-76F4-447B-81D4-4B3752821581}" destId="{CA8067F3-87C9-4A67-A90D-A1676C772717}" srcOrd="0" destOrd="0" presId="urn:microsoft.com/office/officeart/2005/8/layout/list1"/>
    <dgm:cxn modelId="{B5AE6151-E527-4921-8F49-142DB869C25B}" type="presParOf" srcId="{B0C103C6-76F4-447B-81D4-4B3752821581}" destId="{AB570599-9351-42ED-B714-6C77697A1363}" srcOrd="1" destOrd="0" presId="urn:microsoft.com/office/officeart/2005/8/layout/list1"/>
    <dgm:cxn modelId="{68F87E57-1B01-4036-91A0-EC5943A421FC}" type="presParOf" srcId="{D3516A0E-3ADD-41DC-84F8-6E6BA39014FC}" destId="{717D4D14-843D-4F00-A066-B98A1DDBE895}" srcOrd="5" destOrd="0" presId="urn:microsoft.com/office/officeart/2005/8/layout/list1"/>
    <dgm:cxn modelId="{782955FD-0D15-482D-AA6A-42C2611444C1}" type="presParOf" srcId="{D3516A0E-3ADD-41DC-84F8-6E6BA39014FC}" destId="{EE8DDDAB-C48D-4EB9-B688-23495CDF2B2A}" srcOrd="6" destOrd="0" presId="urn:microsoft.com/office/officeart/2005/8/layout/list1"/>
    <dgm:cxn modelId="{D21D14C5-1D04-4D24-B0C2-BD8259E2F504}" type="presParOf" srcId="{D3516A0E-3ADD-41DC-84F8-6E6BA39014FC}" destId="{63AAA6E3-B7F9-4828-AA96-5A41D1BFB89F}" srcOrd="7" destOrd="0" presId="urn:microsoft.com/office/officeart/2005/8/layout/list1"/>
    <dgm:cxn modelId="{0E6BBCB7-1BEE-4075-83D9-C7A71955BD84}" type="presParOf" srcId="{D3516A0E-3ADD-41DC-84F8-6E6BA39014FC}" destId="{09405C21-69D5-4C45-91F8-9B0BF77B3933}" srcOrd="8" destOrd="0" presId="urn:microsoft.com/office/officeart/2005/8/layout/list1"/>
    <dgm:cxn modelId="{1AFDDBD3-49F9-4D4C-A145-63C4CF7D7E0E}" type="presParOf" srcId="{09405C21-69D5-4C45-91F8-9B0BF77B3933}" destId="{4481B869-9C58-46FA-97CC-9C5B0B3913F1}" srcOrd="0" destOrd="0" presId="urn:microsoft.com/office/officeart/2005/8/layout/list1"/>
    <dgm:cxn modelId="{A2FD35CC-125C-4C8B-8284-83102BC27B42}" type="presParOf" srcId="{09405C21-69D5-4C45-91F8-9B0BF77B3933}" destId="{A7B0EE45-A9D4-4C66-AC44-1DD4A96424BE}" srcOrd="1" destOrd="0" presId="urn:microsoft.com/office/officeart/2005/8/layout/list1"/>
    <dgm:cxn modelId="{DC5D848A-B97E-48C2-9B35-6DC437E40009}" type="presParOf" srcId="{D3516A0E-3ADD-41DC-84F8-6E6BA39014FC}" destId="{1F86CF39-E1B8-442D-A1BD-F73E20E3B8B9}" srcOrd="9" destOrd="0" presId="urn:microsoft.com/office/officeart/2005/8/layout/list1"/>
    <dgm:cxn modelId="{F9ADD2B4-13D7-40D3-95BA-99202786CFD6}" type="presParOf" srcId="{D3516A0E-3ADD-41DC-84F8-6E6BA39014FC}" destId="{D95606C6-52FE-4EDF-A233-293CE2DEA8DE}" srcOrd="10" destOrd="0" presId="urn:microsoft.com/office/officeart/2005/8/layout/list1"/>
    <dgm:cxn modelId="{18E5403C-A1FD-4D37-9BDE-3AE24534EA30}" type="presParOf" srcId="{D3516A0E-3ADD-41DC-84F8-6E6BA39014FC}" destId="{79DA747D-9C52-4971-9085-2FCBA73B2422}" srcOrd="11" destOrd="0" presId="urn:microsoft.com/office/officeart/2005/8/layout/list1"/>
    <dgm:cxn modelId="{803BDBA2-E204-4184-A263-E259DDDBC6CC}" type="presParOf" srcId="{D3516A0E-3ADD-41DC-84F8-6E6BA39014FC}" destId="{483C7BFE-5520-4E61-9488-7C6289254A0F}" srcOrd="12" destOrd="0" presId="urn:microsoft.com/office/officeart/2005/8/layout/list1"/>
    <dgm:cxn modelId="{CBB2166E-2AB5-4A66-B75A-EBC094471FEE}" type="presParOf" srcId="{483C7BFE-5520-4E61-9488-7C6289254A0F}" destId="{77A32C5F-18E9-470A-8728-29F51A57C027}" srcOrd="0" destOrd="0" presId="urn:microsoft.com/office/officeart/2005/8/layout/list1"/>
    <dgm:cxn modelId="{08EB0B74-5369-4A2C-BC70-E1F4A97B3F11}" type="presParOf" srcId="{483C7BFE-5520-4E61-9488-7C6289254A0F}" destId="{8EBDDC7B-BAFE-4516-838E-4B688EE319E7}" srcOrd="1" destOrd="0" presId="urn:microsoft.com/office/officeart/2005/8/layout/list1"/>
    <dgm:cxn modelId="{B92C363E-6C7F-4741-A0C8-E3D2889E74CC}" type="presParOf" srcId="{D3516A0E-3ADD-41DC-84F8-6E6BA39014FC}" destId="{AC6610E1-BD26-4D97-82AF-D912126EF922}" srcOrd="13" destOrd="0" presId="urn:microsoft.com/office/officeart/2005/8/layout/list1"/>
    <dgm:cxn modelId="{19092956-64DF-4D1E-B3C9-A9B447530B19}" type="presParOf" srcId="{D3516A0E-3ADD-41DC-84F8-6E6BA39014FC}" destId="{829AFBA1-B757-4AEE-9F51-0AD9D8E0FB16}" srcOrd="14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0E82A8-3FC1-4F1E-A103-91E12FF881C2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699EFDF3-5187-4F91-8D6C-5B2509E40785}">
      <dgm:prSet phldrT="[Κείμενο]"/>
      <dgm:spPr>
        <a:solidFill>
          <a:srgbClr val="C9D6E1">
            <a:alpha val="89804"/>
          </a:srgbClr>
        </a:solidFill>
      </dgm:spPr>
      <dgm:t>
        <a:bodyPr anchor="b"/>
        <a:lstStyle/>
        <a:p>
          <a:r>
            <a:rPr lang="el-GR" dirty="0" smtClean="0"/>
            <a:t>Έλεγχοι ατόμων</a:t>
          </a:r>
          <a:endParaRPr lang="el-GR" dirty="0"/>
        </a:p>
      </dgm:t>
    </dgm:pt>
    <dgm:pt modelId="{522CD3DF-9259-4171-9BFE-517399E253CD}" type="parTrans" cxnId="{2D4B50A0-B651-4447-AD46-2B46CEE417AC}">
      <dgm:prSet/>
      <dgm:spPr/>
      <dgm:t>
        <a:bodyPr/>
        <a:lstStyle/>
        <a:p>
          <a:endParaRPr lang="el-GR"/>
        </a:p>
      </dgm:t>
    </dgm:pt>
    <dgm:pt modelId="{978B16A5-C76F-4C78-B56B-6A9FC295792F}" type="sibTrans" cxnId="{2D4B50A0-B651-4447-AD46-2B46CEE417AC}">
      <dgm:prSet/>
      <dgm:spPr/>
      <dgm:t>
        <a:bodyPr/>
        <a:lstStyle/>
        <a:p>
          <a:endParaRPr lang="el-GR"/>
        </a:p>
      </dgm:t>
    </dgm:pt>
    <dgm:pt modelId="{327C49A4-1CF0-4CDD-8B1F-4A9FD6BDD628}">
      <dgm:prSet phldrT="[Κείμενο]"/>
      <dgm:spPr>
        <a:solidFill>
          <a:srgbClr val="C9D6E1">
            <a:alpha val="89804"/>
          </a:srgbClr>
        </a:solidFill>
      </dgm:spPr>
      <dgm:t>
        <a:bodyPr anchor="b"/>
        <a:lstStyle/>
        <a:p>
          <a:endParaRPr lang="el-GR" dirty="0"/>
        </a:p>
      </dgm:t>
    </dgm:pt>
    <dgm:pt modelId="{911AD5FE-0309-447F-8CB7-5273F8BE0492}" type="parTrans" cxnId="{C8A74F65-CB46-4B2B-AED3-8E471103653F}">
      <dgm:prSet/>
      <dgm:spPr/>
      <dgm:t>
        <a:bodyPr/>
        <a:lstStyle/>
        <a:p>
          <a:endParaRPr lang="el-GR"/>
        </a:p>
      </dgm:t>
    </dgm:pt>
    <dgm:pt modelId="{03D3656F-4CFC-455E-BDF3-E60FCDC50FCE}" type="sibTrans" cxnId="{C8A74F65-CB46-4B2B-AED3-8E471103653F}">
      <dgm:prSet/>
      <dgm:spPr/>
      <dgm:t>
        <a:bodyPr/>
        <a:lstStyle/>
        <a:p>
          <a:endParaRPr lang="el-GR"/>
        </a:p>
      </dgm:t>
    </dgm:pt>
    <dgm:pt modelId="{829A96A3-33AE-4135-B489-6527D122A73B}">
      <dgm:prSet phldrT="[Κείμενο]"/>
      <dgm:spPr/>
      <dgm:t>
        <a:bodyPr/>
        <a:lstStyle/>
        <a:p>
          <a:r>
            <a:rPr lang="el-GR" dirty="0" smtClean="0"/>
            <a:t> 405</a:t>
          </a:r>
          <a:endParaRPr lang="el-GR" dirty="0"/>
        </a:p>
      </dgm:t>
    </dgm:pt>
    <dgm:pt modelId="{C0EA6BA7-2E23-4BD9-8C61-C68125958147}" type="parTrans" cxnId="{A07B5E06-DA9F-4AF6-A80D-9BE9937F060A}">
      <dgm:prSet/>
      <dgm:spPr/>
      <dgm:t>
        <a:bodyPr/>
        <a:lstStyle/>
        <a:p>
          <a:endParaRPr lang="el-GR"/>
        </a:p>
      </dgm:t>
    </dgm:pt>
    <dgm:pt modelId="{AC2AD0ED-7F98-4537-B340-C253A1194CF3}" type="sibTrans" cxnId="{A07B5E06-DA9F-4AF6-A80D-9BE9937F060A}">
      <dgm:prSet/>
      <dgm:spPr/>
      <dgm:t>
        <a:bodyPr/>
        <a:lstStyle/>
        <a:p>
          <a:endParaRPr lang="el-GR"/>
        </a:p>
      </dgm:t>
    </dgm:pt>
    <dgm:pt modelId="{620E634F-E559-42A3-9DF0-A74B42F1694A}">
      <dgm:prSet phldrT="[Κείμενο]"/>
      <dgm:spPr/>
      <dgm:t>
        <a:bodyPr/>
        <a:lstStyle/>
        <a:p>
          <a:r>
            <a:rPr lang="el-GR" dirty="0" smtClean="0"/>
            <a:t>Προσαγωγές ατόμων</a:t>
          </a:r>
          <a:endParaRPr lang="el-GR" dirty="0"/>
        </a:p>
      </dgm:t>
    </dgm:pt>
    <dgm:pt modelId="{1B924BC7-4407-48BB-98DD-B5FF2375FC32}" type="parTrans" cxnId="{573D0758-87D5-495D-9F8D-067C258BBBD8}">
      <dgm:prSet/>
      <dgm:spPr/>
      <dgm:t>
        <a:bodyPr/>
        <a:lstStyle/>
        <a:p>
          <a:endParaRPr lang="el-GR"/>
        </a:p>
      </dgm:t>
    </dgm:pt>
    <dgm:pt modelId="{C438FC70-BC54-41A9-9EB9-5AC84A2F8FB5}" type="sibTrans" cxnId="{573D0758-87D5-495D-9F8D-067C258BBBD8}">
      <dgm:prSet/>
      <dgm:spPr/>
      <dgm:t>
        <a:bodyPr/>
        <a:lstStyle/>
        <a:p>
          <a:endParaRPr lang="el-GR"/>
        </a:p>
      </dgm:t>
    </dgm:pt>
    <dgm:pt modelId="{B9AB6972-7EBE-49A3-90BE-2ABD29593983}">
      <dgm:prSet phldrT="[Κείμενο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dirty="0" smtClean="0"/>
            <a:t>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dirty="0" smtClean="0"/>
            <a:t>138</a:t>
          </a:r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dirty="0"/>
        </a:p>
      </dgm:t>
    </dgm:pt>
    <dgm:pt modelId="{A167E2D0-DD32-4271-9E31-14DE8395F776}" type="parTrans" cxnId="{E44CDBC9-0E1D-4D00-A232-2B0D7A83E1A9}">
      <dgm:prSet/>
      <dgm:spPr/>
      <dgm:t>
        <a:bodyPr/>
        <a:lstStyle/>
        <a:p>
          <a:endParaRPr lang="el-GR"/>
        </a:p>
      </dgm:t>
    </dgm:pt>
    <dgm:pt modelId="{10CE7798-E11F-4893-99DE-315B27B60995}" type="sibTrans" cxnId="{E44CDBC9-0E1D-4D00-A232-2B0D7A83E1A9}">
      <dgm:prSet/>
      <dgm:spPr/>
      <dgm:t>
        <a:bodyPr/>
        <a:lstStyle/>
        <a:p>
          <a:endParaRPr lang="el-GR"/>
        </a:p>
      </dgm:t>
    </dgm:pt>
    <dgm:pt modelId="{0B542A8E-89E8-4529-AD53-4244125AC3AA}">
      <dgm:prSet phldrT="[Κείμενο]"/>
      <dgm:spPr/>
      <dgm:t>
        <a:bodyPr/>
        <a:lstStyle/>
        <a:p>
          <a:r>
            <a:rPr lang="el-GR" dirty="0" smtClean="0"/>
            <a:t>Συλλήψεις ατόμων</a:t>
          </a:r>
          <a:endParaRPr lang="el-GR" dirty="0"/>
        </a:p>
      </dgm:t>
    </dgm:pt>
    <dgm:pt modelId="{A303E813-3060-42B7-82E7-E478205C8755}" type="parTrans" cxnId="{F9FE6D51-5CA7-4BCC-A951-532007964A09}">
      <dgm:prSet/>
      <dgm:spPr/>
      <dgm:t>
        <a:bodyPr/>
        <a:lstStyle/>
        <a:p>
          <a:endParaRPr lang="el-GR"/>
        </a:p>
      </dgm:t>
    </dgm:pt>
    <dgm:pt modelId="{5D8A5BC7-4B1F-4FD4-9E86-8CAECFB5724D}" type="sibTrans" cxnId="{F9FE6D51-5CA7-4BCC-A951-532007964A09}">
      <dgm:prSet/>
      <dgm:spPr/>
      <dgm:t>
        <a:bodyPr/>
        <a:lstStyle/>
        <a:p>
          <a:endParaRPr lang="el-GR"/>
        </a:p>
      </dgm:t>
    </dgm:pt>
    <dgm:pt modelId="{ED70D05F-9ACB-4B69-BB6E-E7E3FDD50DF0}">
      <dgm:prSet phldrT="[Κείμενο]"/>
      <dgm:spPr/>
      <dgm:t>
        <a:bodyPr/>
        <a:lstStyle/>
        <a:p>
          <a:endParaRPr lang="el-GR" dirty="0"/>
        </a:p>
      </dgm:t>
    </dgm:pt>
    <dgm:pt modelId="{F984145D-6AD2-4615-A3AD-6D41FDDF7A5B}" type="parTrans" cxnId="{595C352E-328B-477F-8181-5ACE25384D0B}">
      <dgm:prSet/>
      <dgm:spPr/>
      <dgm:t>
        <a:bodyPr/>
        <a:lstStyle/>
        <a:p>
          <a:endParaRPr lang="el-GR"/>
        </a:p>
      </dgm:t>
    </dgm:pt>
    <dgm:pt modelId="{21B3F886-6ECF-422F-9875-D3C0D094348A}" type="sibTrans" cxnId="{595C352E-328B-477F-8181-5ACE25384D0B}">
      <dgm:prSet/>
      <dgm:spPr/>
      <dgm:t>
        <a:bodyPr/>
        <a:lstStyle/>
        <a:p>
          <a:endParaRPr lang="el-GR"/>
        </a:p>
      </dgm:t>
    </dgm:pt>
    <dgm:pt modelId="{65D6A141-D96C-4BFD-A559-0F49D58116C6}">
      <dgm:prSet phldrT="[Κείμενο]"/>
      <dgm:spPr/>
      <dgm:t>
        <a:bodyPr/>
        <a:lstStyle/>
        <a:p>
          <a:endParaRPr lang="el-GR" dirty="0"/>
        </a:p>
      </dgm:t>
    </dgm:pt>
    <dgm:pt modelId="{10FB5460-EC0C-4810-ACC8-A8ADC378B0A0}" type="sibTrans" cxnId="{FDBE2156-9344-45B9-80CF-47CF1A07FDCF}">
      <dgm:prSet/>
      <dgm:spPr/>
      <dgm:t>
        <a:bodyPr/>
        <a:lstStyle/>
        <a:p>
          <a:endParaRPr lang="el-GR"/>
        </a:p>
      </dgm:t>
    </dgm:pt>
    <dgm:pt modelId="{38140C60-0B84-4179-9184-063D800CF5B3}" type="parTrans" cxnId="{FDBE2156-9344-45B9-80CF-47CF1A07FDCF}">
      <dgm:prSet/>
      <dgm:spPr/>
      <dgm:t>
        <a:bodyPr/>
        <a:lstStyle/>
        <a:p>
          <a:endParaRPr lang="el-GR"/>
        </a:p>
      </dgm:t>
    </dgm:pt>
    <dgm:pt modelId="{0F7DCB64-734A-4D77-B6CF-DCE760B9B07D}">
      <dgm:prSet phldrT="[Κείμενο]"/>
      <dgm:spPr/>
      <dgm:t>
        <a:bodyPr/>
        <a:lstStyle/>
        <a:p>
          <a:endParaRPr lang="el-GR" dirty="0"/>
        </a:p>
      </dgm:t>
    </dgm:pt>
    <dgm:pt modelId="{AFF868A9-8CC7-4BD1-8004-6B864315397E}" type="parTrans" cxnId="{9EE548D5-C758-4385-883B-3EFBFDE650C4}">
      <dgm:prSet/>
      <dgm:spPr/>
      <dgm:t>
        <a:bodyPr/>
        <a:lstStyle/>
        <a:p>
          <a:endParaRPr lang="el-GR"/>
        </a:p>
      </dgm:t>
    </dgm:pt>
    <dgm:pt modelId="{45F9763B-C1EF-417E-A852-A3C161262A7A}" type="sibTrans" cxnId="{9EE548D5-C758-4385-883B-3EFBFDE650C4}">
      <dgm:prSet/>
      <dgm:spPr/>
      <dgm:t>
        <a:bodyPr/>
        <a:lstStyle/>
        <a:p>
          <a:endParaRPr lang="el-GR"/>
        </a:p>
      </dgm:t>
    </dgm:pt>
    <dgm:pt modelId="{CA820F6B-FEAA-4614-91F2-5FC67BC95D70}">
      <dgm:prSet phldrT="[Κείμενο]"/>
      <dgm:spPr/>
      <dgm:t>
        <a:bodyPr/>
        <a:lstStyle/>
        <a:p>
          <a:endParaRPr lang="el-GR" dirty="0"/>
        </a:p>
      </dgm:t>
    </dgm:pt>
    <dgm:pt modelId="{C5F3DDA3-8AEF-4164-ABFA-D02E47655EED}" type="parTrans" cxnId="{02EEF7E7-F060-47DD-A818-C54AC9697AB4}">
      <dgm:prSet/>
      <dgm:spPr/>
      <dgm:t>
        <a:bodyPr/>
        <a:lstStyle/>
        <a:p>
          <a:endParaRPr lang="el-GR"/>
        </a:p>
      </dgm:t>
    </dgm:pt>
    <dgm:pt modelId="{569FA31D-7CB7-440E-AC2E-695F1F853D7B}" type="sibTrans" cxnId="{02EEF7E7-F060-47DD-A818-C54AC9697AB4}">
      <dgm:prSet/>
      <dgm:spPr/>
      <dgm:t>
        <a:bodyPr/>
        <a:lstStyle/>
        <a:p>
          <a:endParaRPr lang="el-GR"/>
        </a:p>
      </dgm:t>
    </dgm:pt>
    <dgm:pt modelId="{6E1C2201-25DA-4E6D-A612-1FB9BDA0AFC8}">
      <dgm:prSet phldrT="[Κείμενο]"/>
      <dgm:spPr/>
      <dgm:t>
        <a:bodyPr/>
        <a:lstStyle/>
        <a:p>
          <a:pPr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dirty="0" smtClean="0"/>
            <a:t>Στο πλαίσιο ειδικών δράσεων έχουν πραγματοποιηθεί:</a:t>
          </a:r>
          <a:endParaRPr lang="el-GR" dirty="0"/>
        </a:p>
      </dgm:t>
    </dgm:pt>
    <dgm:pt modelId="{65966280-A083-4E48-81D1-1B59578FDA64}" type="parTrans" cxnId="{7F2D323E-DE61-4FAD-B343-46B138844CCC}">
      <dgm:prSet/>
      <dgm:spPr/>
      <dgm:t>
        <a:bodyPr/>
        <a:lstStyle/>
        <a:p>
          <a:endParaRPr lang="el-GR"/>
        </a:p>
      </dgm:t>
    </dgm:pt>
    <dgm:pt modelId="{3C2056B1-8F4F-47B4-A736-1F8FF18E2881}" type="sibTrans" cxnId="{7F2D323E-DE61-4FAD-B343-46B138844CCC}">
      <dgm:prSet/>
      <dgm:spPr/>
      <dgm:t>
        <a:bodyPr/>
        <a:lstStyle/>
        <a:p>
          <a:endParaRPr lang="el-GR"/>
        </a:p>
      </dgm:t>
    </dgm:pt>
    <dgm:pt modelId="{825B9676-B3F3-4221-8C11-87F000128B82}">
      <dgm:prSet phldrT="[Κείμενο]"/>
      <dgm:spPr/>
      <dgm:t>
        <a:bodyPr anchor="ctr"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dirty="0" smtClean="0"/>
            <a:t>5.225</a:t>
          </a:r>
        </a:p>
      </dgm:t>
    </dgm:pt>
    <dgm:pt modelId="{6CA10820-8A82-4F8F-951F-9057A3DE9BFB}" type="sibTrans" cxnId="{0B96AAA4-2B5D-4AA2-B388-E8A433A2DA3D}">
      <dgm:prSet/>
      <dgm:spPr/>
      <dgm:t>
        <a:bodyPr/>
        <a:lstStyle/>
        <a:p>
          <a:endParaRPr lang="el-GR"/>
        </a:p>
      </dgm:t>
    </dgm:pt>
    <dgm:pt modelId="{83E598DD-46F0-4D9E-B181-7C6CDC7783D1}" type="parTrans" cxnId="{0B96AAA4-2B5D-4AA2-B388-E8A433A2DA3D}">
      <dgm:prSet/>
      <dgm:spPr/>
      <dgm:t>
        <a:bodyPr/>
        <a:lstStyle/>
        <a:p>
          <a:endParaRPr lang="el-GR"/>
        </a:p>
      </dgm:t>
    </dgm:pt>
    <dgm:pt modelId="{4890A79A-56FD-457E-8D80-BBCD53D9CC92}">
      <dgm:prSet phldrT="[Κείμενο]"/>
      <dgm:spPr>
        <a:solidFill>
          <a:srgbClr val="C9D6E1">
            <a:alpha val="89804"/>
          </a:srgbClr>
        </a:solidFill>
      </dgm:spPr>
      <dgm:t>
        <a:bodyPr anchor="b"/>
        <a:lstStyle/>
        <a:p>
          <a:endParaRPr lang="el-GR" dirty="0"/>
        </a:p>
      </dgm:t>
    </dgm:pt>
    <dgm:pt modelId="{C5CBB08B-62AE-437D-A2C8-E6D68F34F8AD}" type="sibTrans" cxnId="{23BBF27F-098C-41C6-8C15-1328D4D53C3B}">
      <dgm:prSet/>
      <dgm:spPr/>
      <dgm:t>
        <a:bodyPr/>
        <a:lstStyle/>
        <a:p>
          <a:endParaRPr lang="el-GR"/>
        </a:p>
      </dgm:t>
    </dgm:pt>
    <dgm:pt modelId="{4504F861-F2A1-434F-871E-63A0FDDF2D73}" type="parTrans" cxnId="{23BBF27F-098C-41C6-8C15-1328D4D53C3B}">
      <dgm:prSet/>
      <dgm:spPr/>
      <dgm:t>
        <a:bodyPr/>
        <a:lstStyle/>
        <a:p>
          <a:endParaRPr lang="el-GR"/>
        </a:p>
      </dgm:t>
    </dgm:pt>
    <dgm:pt modelId="{90E00A7E-9896-44BA-920C-543467985F97}" type="pres">
      <dgm:prSet presAssocID="{690E82A8-3FC1-4F1E-A103-91E12FF881C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3C9FBF80-9735-418F-80B9-5277A7E3006D}" type="pres">
      <dgm:prSet presAssocID="{6E1C2201-25DA-4E6D-A612-1FB9BDA0AFC8}" presName="linNode" presStyleCnt="0"/>
      <dgm:spPr/>
    </dgm:pt>
    <dgm:pt modelId="{FE0E4001-2E35-40F3-A803-F819A18038DB}" type="pres">
      <dgm:prSet presAssocID="{6E1C2201-25DA-4E6D-A612-1FB9BDA0AFC8}" presName="parentText" presStyleLbl="node1" presStyleIdx="0" presStyleCnt="4" custScaleX="277778" custScaleY="50170" custLinFactNeighborX="271" custLinFactNeighborY="151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C293D40-1E7A-45F4-A153-532EDE72C189}" type="pres">
      <dgm:prSet presAssocID="{3C2056B1-8F4F-47B4-A736-1F8FF18E2881}" presName="sp" presStyleCnt="0"/>
      <dgm:spPr/>
    </dgm:pt>
    <dgm:pt modelId="{35A74080-8D2F-4620-8914-0FE8CDA34936}" type="pres">
      <dgm:prSet presAssocID="{825B9676-B3F3-4221-8C11-87F000128B82}" presName="linNode" presStyleCnt="0"/>
      <dgm:spPr/>
    </dgm:pt>
    <dgm:pt modelId="{EAC17AE9-BCF3-467C-958C-270FFA36B5B6}" type="pres">
      <dgm:prSet presAssocID="{825B9676-B3F3-4221-8C11-87F000128B82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4D0DA62-CF95-421C-A797-E6BC28F88024}" type="pres">
      <dgm:prSet presAssocID="{825B9676-B3F3-4221-8C11-87F000128B82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4F5B779-34E7-4900-BA2D-CD6D8E00AED8}" type="pres">
      <dgm:prSet presAssocID="{6CA10820-8A82-4F8F-951F-9057A3DE9BFB}" presName="sp" presStyleCnt="0"/>
      <dgm:spPr/>
    </dgm:pt>
    <dgm:pt modelId="{48B25077-F479-437B-95D2-8B59737B715F}" type="pres">
      <dgm:prSet presAssocID="{829A96A3-33AE-4135-B489-6527D122A73B}" presName="linNode" presStyleCnt="0"/>
      <dgm:spPr/>
    </dgm:pt>
    <dgm:pt modelId="{2C420012-2BB7-4AE2-9957-70E95AACA3BD}" type="pres">
      <dgm:prSet presAssocID="{829A96A3-33AE-4135-B489-6527D122A73B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C218C4A-12C9-482D-AE32-DCD0E8F85B8C}" type="pres">
      <dgm:prSet presAssocID="{829A96A3-33AE-4135-B489-6527D122A73B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B09B083-4F6D-4426-BFBB-C535DCB48A5D}" type="pres">
      <dgm:prSet presAssocID="{AC2AD0ED-7F98-4537-B340-C253A1194CF3}" presName="sp" presStyleCnt="0"/>
      <dgm:spPr/>
    </dgm:pt>
    <dgm:pt modelId="{47C5CA07-5D30-4568-BC42-EBB3F3DE3835}" type="pres">
      <dgm:prSet presAssocID="{B9AB6972-7EBE-49A3-90BE-2ABD29593983}" presName="linNode" presStyleCnt="0"/>
      <dgm:spPr/>
    </dgm:pt>
    <dgm:pt modelId="{D2EBD8A6-A820-440F-946E-90FFD331DEE6}" type="pres">
      <dgm:prSet presAssocID="{B9AB6972-7EBE-49A3-90BE-2ABD29593983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7CF59FF-23D3-4B21-8728-7FFCD3134138}" type="pres">
      <dgm:prSet presAssocID="{B9AB6972-7EBE-49A3-90BE-2ABD29593983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585882DA-44FB-4BBF-92ED-12641B83B481}" type="presOf" srcId="{699EFDF3-5187-4F91-8D6C-5B2509E40785}" destId="{A4D0DA62-CF95-421C-A797-E6BC28F88024}" srcOrd="0" destOrd="1" presId="urn:microsoft.com/office/officeart/2005/8/layout/vList5"/>
    <dgm:cxn modelId="{7F2D323E-DE61-4FAD-B343-46B138844CCC}" srcId="{690E82A8-3FC1-4F1E-A103-91E12FF881C2}" destId="{6E1C2201-25DA-4E6D-A612-1FB9BDA0AFC8}" srcOrd="0" destOrd="0" parTransId="{65966280-A083-4E48-81D1-1B59578FDA64}" sibTransId="{3C2056B1-8F4F-47B4-A736-1F8FF18E2881}"/>
    <dgm:cxn modelId="{2A05E7D4-735C-4130-A4CD-572B1F3762F4}" type="presOf" srcId="{327C49A4-1CF0-4CDD-8B1F-4A9FD6BDD628}" destId="{A4D0DA62-CF95-421C-A797-E6BC28F88024}" srcOrd="0" destOrd="2" presId="urn:microsoft.com/office/officeart/2005/8/layout/vList5"/>
    <dgm:cxn modelId="{C8A74F65-CB46-4B2B-AED3-8E471103653F}" srcId="{825B9676-B3F3-4221-8C11-87F000128B82}" destId="{327C49A4-1CF0-4CDD-8B1F-4A9FD6BDD628}" srcOrd="2" destOrd="0" parTransId="{911AD5FE-0309-447F-8CB7-5273F8BE0492}" sibTransId="{03D3656F-4CFC-455E-BDF3-E60FCDC50FCE}"/>
    <dgm:cxn modelId="{02EEF7E7-F060-47DD-A818-C54AC9697AB4}" srcId="{B9AB6972-7EBE-49A3-90BE-2ABD29593983}" destId="{CA820F6B-FEAA-4614-91F2-5FC67BC95D70}" srcOrd="0" destOrd="0" parTransId="{C5F3DDA3-8AEF-4164-ABFA-D02E47655EED}" sibTransId="{569FA31D-7CB7-440E-AC2E-695F1F853D7B}"/>
    <dgm:cxn modelId="{595C352E-328B-477F-8181-5ACE25384D0B}" srcId="{B9AB6972-7EBE-49A3-90BE-2ABD29593983}" destId="{ED70D05F-9ACB-4B69-BB6E-E7E3FDD50DF0}" srcOrd="2" destOrd="0" parTransId="{F984145D-6AD2-4615-A3AD-6D41FDDF7A5B}" sibTransId="{21B3F886-6ECF-422F-9875-D3C0D094348A}"/>
    <dgm:cxn modelId="{53B0BA83-A846-474A-9FB5-75CFD74EEEF1}" type="presOf" srcId="{CA820F6B-FEAA-4614-91F2-5FC67BC95D70}" destId="{B7CF59FF-23D3-4B21-8728-7FFCD3134138}" srcOrd="0" destOrd="0" presId="urn:microsoft.com/office/officeart/2005/8/layout/vList5"/>
    <dgm:cxn modelId="{DF67DE75-8BE1-44FA-9337-8358365B1616}" type="presOf" srcId="{0B542A8E-89E8-4529-AD53-4244125AC3AA}" destId="{B7CF59FF-23D3-4B21-8728-7FFCD3134138}" srcOrd="0" destOrd="1" presId="urn:microsoft.com/office/officeart/2005/8/layout/vList5"/>
    <dgm:cxn modelId="{F9FE6D51-5CA7-4BCC-A951-532007964A09}" srcId="{B9AB6972-7EBE-49A3-90BE-2ABD29593983}" destId="{0B542A8E-89E8-4529-AD53-4244125AC3AA}" srcOrd="1" destOrd="0" parTransId="{A303E813-3060-42B7-82E7-E478205C8755}" sibTransId="{5D8A5BC7-4B1F-4FD4-9E86-8CAECFB5724D}"/>
    <dgm:cxn modelId="{480C7605-CAFC-4142-91C3-643A4C62DC23}" type="presOf" srcId="{690E82A8-3FC1-4F1E-A103-91E12FF881C2}" destId="{90E00A7E-9896-44BA-920C-543467985F97}" srcOrd="0" destOrd="0" presId="urn:microsoft.com/office/officeart/2005/8/layout/vList5"/>
    <dgm:cxn modelId="{FDBE2156-9344-45B9-80CF-47CF1A07FDCF}" srcId="{829A96A3-33AE-4135-B489-6527D122A73B}" destId="{65D6A141-D96C-4BFD-A559-0F49D58116C6}" srcOrd="2" destOrd="0" parTransId="{38140C60-0B84-4179-9184-063D800CF5B3}" sibTransId="{10FB5460-EC0C-4810-ACC8-A8ADC378B0A0}"/>
    <dgm:cxn modelId="{82AD330D-E0B0-4F3C-9E52-DCFBE0861589}" type="presOf" srcId="{6E1C2201-25DA-4E6D-A612-1FB9BDA0AFC8}" destId="{FE0E4001-2E35-40F3-A803-F819A18038DB}" srcOrd="0" destOrd="0" presId="urn:microsoft.com/office/officeart/2005/8/layout/vList5"/>
    <dgm:cxn modelId="{AB7CF167-0D37-4FC0-B2FB-AC1BD7960A1C}" type="presOf" srcId="{825B9676-B3F3-4221-8C11-87F000128B82}" destId="{EAC17AE9-BCF3-467C-958C-270FFA36B5B6}" srcOrd="0" destOrd="0" presId="urn:microsoft.com/office/officeart/2005/8/layout/vList5"/>
    <dgm:cxn modelId="{A07B5E06-DA9F-4AF6-A80D-9BE9937F060A}" srcId="{690E82A8-3FC1-4F1E-A103-91E12FF881C2}" destId="{829A96A3-33AE-4135-B489-6527D122A73B}" srcOrd="2" destOrd="0" parTransId="{C0EA6BA7-2E23-4BD9-8C61-C68125958147}" sibTransId="{AC2AD0ED-7F98-4537-B340-C253A1194CF3}"/>
    <dgm:cxn modelId="{62BD2818-4C35-443F-B38A-D0DB9220DBE5}" type="presOf" srcId="{829A96A3-33AE-4135-B489-6527D122A73B}" destId="{2C420012-2BB7-4AE2-9957-70E95AACA3BD}" srcOrd="0" destOrd="0" presId="urn:microsoft.com/office/officeart/2005/8/layout/vList5"/>
    <dgm:cxn modelId="{122C3773-FDF2-4011-BDE1-5D5AFD0AAA8C}" type="presOf" srcId="{4890A79A-56FD-457E-8D80-BBCD53D9CC92}" destId="{A4D0DA62-CF95-421C-A797-E6BC28F88024}" srcOrd="0" destOrd="0" presId="urn:microsoft.com/office/officeart/2005/8/layout/vList5"/>
    <dgm:cxn modelId="{573D0758-87D5-495D-9F8D-067C258BBBD8}" srcId="{829A96A3-33AE-4135-B489-6527D122A73B}" destId="{620E634F-E559-42A3-9DF0-A74B42F1694A}" srcOrd="1" destOrd="0" parTransId="{1B924BC7-4407-48BB-98DD-B5FF2375FC32}" sibTransId="{C438FC70-BC54-41A9-9EB9-5AC84A2F8FB5}"/>
    <dgm:cxn modelId="{0B96AAA4-2B5D-4AA2-B388-E8A433A2DA3D}" srcId="{690E82A8-3FC1-4F1E-A103-91E12FF881C2}" destId="{825B9676-B3F3-4221-8C11-87F000128B82}" srcOrd="1" destOrd="0" parTransId="{83E598DD-46F0-4D9E-B181-7C6CDC7783D1}" sibTransId="{6CA10820-8A82-4F8F-951F-9057A3DE9BFB}"/>
    <dgm:cxn modelId="{E44CDBC9-0E1D-4D00-A232-2B0D7A83E1A9}" srcId="{690E82A8-3FC1-4F1E-A103-91E12FF881C2}" destId="{B9AB6972-7EBE-49A3-90BE-2ABD29593983}" srcOrd="3" destOrd="0" parTransId="{A167E2D0-DD32-4271-9E31-14DE8395F776}" sibTransId="{10CE7798-E11F-4893-99DE-315B27B60995}"/>
    <dgm:cxn modelId="{F344C45A-54EB-458E-B6E0-D24B1F725FB7}" type="presOf" srcId="{65D6A141-D96C-4BFD-A559-0F49D58116C6}" destId="{DC218C4A-12C9-482D-AE32-DCD0E8F85B8C}" srcOrd="0" destOrd="2" presId="urn:microsoft.com/office/officeart/2005/8/layout/vList5"/>
    <dgm:cxn modelId="{17CE8857-06D9-4B63-AAED-0EE54849E10A}" type="presOf" srcId="{B9AB6972-7EBE-49A3-90BE-2ABD29593983}" destId="{D2EBD8A6-A820-440F-946E-90FFD331DEE6}" srcOrd="0" destOrd="0" presId="urn:microsoft.com/office/officeart/2005/8/layout/vList5"/>
    <dgm:cxn modelId="{6B91BC3C-E787-49CF-B397-9F24B1960E23}" type="presOf" srcId="{620E634F-E559-42A3-9DF0-A74B42F1694A}" destId="{DC218C4A-12C9-482D-AE32-DCD0E8F85B8C}" srcOrd="0" destOrd="1" presId="urn:microsoft.com/office/officeart/2005/8/layout/vList5"/>
    <dgm:cxn modelId="{23BBF27F-098C-41C6-8C15-1328D4D53C3B}" srcId="{825B9676-B3F3-4221-8C11-87F000128B82}" destId="{4890A79A-56FD-457E-8D80-BBCD53D9CC92}" srcOrd="0" destOrd="0" parTransId="{4504F861-F2A1-434F-871E-63A0FDDF2D73}" sibTransId="{C5CBB08B-62AE-437D-A2C8-E6D68F34F8AD}"/>
    <dgm:cxn modelId="{2D4B50A0-B651-4447-AD46-2B46CEE417AC}" srcId="{825B9676-B3F3-4221-8C11-87F000128B82}" destId="{699EFDF3-5187-4F91-8D6C-5B2509E40785}" srcOrd="1" destOrd="0" parTransId="{522CD3DF-9259-4171-9BFE-517399E253CD}" sibTransId="{978B16A5-C76F-4C78-B56B-6A9FC295792F}"/>
    <dgm:cxn modelId="{81352A54-F4EB-44B5-A867-FA86C3044ECE}" type="presOf" srcId="{0F7DCB64-734A-4D77-B6CF-DCE760B9B07D}" destId="{DC218C4A-12C9-482D-AE32-DCD0E8F85B8C}" srcOrd="0" destOrd="0" presId="urn:microsoft.com/office/officeart/2005/8/layout/vList5"/>
    <dgm:cxn modelId="{9EE548D5-C758-4385-883B-3EFBFDE650C4}" srcId="{829A96A3-33AE-4135-B489-6527D122A73B}" destId="{0F7DCB64-734A-4D77-B6CF-DCE760B9B07D}" srcOrd="0" destOrd="0" parTransId="{AFF868A9-8CC7-4BD1-8004-6B864315397E}" sibTransId="{45F9763B-C1EF-417E-A852-A3C161262A7A}"/>
    <dgm:cxn modelId="{90DB2B06-06B1-47FB-A05E-18C518035C93}" type="presOf" srcId="{ED70D05F-9ACB-4B69-BB6E-E7E3FDD50DF0}" destId="{B7CF59FF-23D3-4B21-8728-7FFCD3134138}" srcOrd="0" destOrd="2" presId="urn:microsoft.com/office/officeart/2005/8/layout/vList5"/>
    <dgm:cxn modelId="{A819296D-8569-44E6-8BCD-68D2C713250D}" type="presParOf" srcId="{90E00A7E-9896-44BA-920C-543467985F97}" destId="{3C9FBF80-9735-418F-80B9-5277A7E3006D}" srcOrd="0" destOrd="0" presId="urn:microsoft.com/office/officeart/2005/8/layout/vList5"/>
    <dgm:cxn modelId="{00D1A50C-C856-4E45-A3DE-046C1976D758}" type="presParOf" srcId="{3C9FBF80-9735-418F-80B9-5277A7E3006D}" destId="{FE0E4001-2E35-40F3-A803-F819A18038DB}" srcOrd="0" destOrd="0" presId="urn:microsoft.com/office/officeart/2005/8/layout/vList5"/>
    <dgm:cxn modelId="{CCBFCCA2-C83E-4AEA-A1A4-F1E7E4A30764}" type="presParOf" srcId="{90E00A7E-9896-44BA-920C-543467985F97}" destId="{8C293D40-1E7A-45F4-A153-532EDE72C189}" srcOrd="1" destOrd="0" presId="urn:microsoft.com/office/officeart/2005/8/layout/vList5"/>
    <dgm:cxn modelId="{0426F292-FB37-41D4-8ACE-47015452EC36}" type="presParOf" srcId="{90E00A7E-9896-44BA-920C-543467985F97}" destId="{35A74080-8D2F-4620-8914-0FE8CDA34936}" srcOrd="2" destOrd="0" presId="urn:microsoft.com/office/officeart/2005/8/layout/vList5"/>
    <dgm:cxn modelId="{33DDCE2B-8666-4012-86D3-7AD3F7AA4C82}" type="presParOf" srcId="{35A74080-8D2F-4620-8914-0FE8CDA34936}" destId="{EAC17AE9-BCF3-467C-958C-270FFA36B5B6}" srcOrd="0" destOrd="0" presId="urn:microsoft.com/office/officeart/2005/8/layout/vList5"/>
    <dgm:cxn modelId="{5B183956-7E00-4B8F-9F08-A9226DB4C495}" type="presParOf" srcId="{35A74080-8D2F-4620-8914-0FE8CDA34936}" destId="{A4D0DA62-CF95-421C-A797-E6BC28F88024}" srcOrd="1" destOrd="0" presId="urn:microsoft.com/office/officeart/2005/8/layout/vList5"/>
    <dgm:cxn modelId="{A47575BF-81BB-4A69-86FC-0641D41E23AC}" type="presParOf" srcId="{90E00A7E-9896-44BA-920C-543467985F97}" destId="{44F5B779-34E7-4900-BA2D-CD6D8E00AED8}" srcOrd="3" destOrd="0" presId="urn:microsoft.com/office/officeart/2005/8/layout/vList5"/>
    <dgm:cxn modelId="{FEC822A9-F750-49C0-9802-AA4EB8EC1A42}" type="presParOf" srcId="{90E00A7E-9896-44BA-920C-543467985F97}" destId="{48B25077-F479-437B-95D2-8B59737B715F}" srcOrd="4" destOrd="0" presId="urn:microsoft.com/office/officeart/2005/8/layout/vList5"/>
    <dgm:cxn modelId="{161F531A-421D-418C-85F0-D5089A4BDD9C}" type="presParOf" srcId="{48B25077-F479-437B-95D2-8B59737B715F}" destId="{2C420012-2BB7-4AE2-9957-70E95AACA3BD}" srcOrd="0" destOrd="0" presId="urn:microsoft.com/office/officeart/2005/8/layout/vList5"/>
    <dgm:cxn modelId="{F33466A8-C281-47F1-A7E9-CD00B69D406B}" type="presParOf" srcId="{48B25077-F479-437B-95D2-8B59737B715F}" destId="{DC218C4A-12C9-482D-AE32-DCD0E8F85B8C}" srcOrd="1" destOrd="0" presId="urn:microsoft.com/office/officeart/2005/8/layout/vList5"/>
    <dgm:cxn modelId="{92461FCB-913F-45FA-9730-34C81DC00F3C}" type="presParOf" srcId="{90E00A7E-9896-44BA-920C-543467985F97}" destId="{DB09B083-4F6D-4426-BFBB-C535DCB48A5D}" srcOrd="5" destOrd="0" presId="urn:microsoft.com/office/officeart/2005/8/layout/vList5"/>
    <dgm:cxn modelId="{05F1FADE-A8FD-4397-923F-3B32D0285595}" type="presParOf" srcId="{90E00A7E-9896-44BA-920C-543467985F97}" destId="{47C5CA07-5D30-4568-BC42-EBB3F3DE3835}" srcOrd="6" destOrd="0" presId="urn:microsoft.com/office/officeart/2005/8/layout/vList5"/>
    <dgm:cxn modelId="{A273362D-83C3-4D71-92DF-8FDA21148D8E}" type="presParOf" srcId="{47C5CA07-5D30-4568-BC42-EBB3F3DE3835}" destId="{D2EBD8A6-A820-440F-946E-90FFD331DEE6}" srcOrd="0" destOrd="0" presId="urn:microsoft.com/office/officeart/2005/8/layout/vList5"/>
    <dgm:cxn modelId="{13E22A39-CFF1-483D-AF2A-592B2EA646A8}" type="presParOf" srcId="{47C5CA07-5D30-4568-BC42-EBB3F3DE3835}" destId="{B7CF59FF-23D3-4B21-8728-7FFCD3134138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2D67FF4-8174-4026-AC61-2059993734E8}">
      <dsp:nvSpPr>
        <dsp:cNvPr id="0" name=""/>
        <dsp:cNvSpPr/>
      </dsp:nvSpPr>
      <dsp:spPr>
        <a:xfrm>
          <a:off x="0" y="1227470"/>
          <a:ext cx="2702490" cy="1116994"/>
        </a:xfrm>
        <a:prstGeom prst="chevron">
          <a:avLst>
            <a:gd name="adj" fmla="val 4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945D25-9E49-49E8-9F9E-CA5CDD6BF0CE}">
      <dsp:nvSpPr>
        <dsp:cNvPr id="0" name=""/>
        <dsp:cNvSpPr/>
      </dsp:nvSpPr>
      <dsp:spPr>
        <a:xfrm>
          <a:off x="148844" y="1529988"/>
          <a:ext cx="1880450" cy="912620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50" b="1" kern="1200" dirty="0">
            <a:solidFill>
              <a:schemeClr val="bg1"/>
            </a:solidFill>
          </a:endParaRP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4000" b="1" kern="1200" dirty="0" smtClean="0">
              <a:solidFill>
                <a:schemeClr val="bg1"/>
              </a:solidFill>
            </a:rPr>
            <a:t>1</a:t>
          </a:r>
        </a:p>
      </dsp:txBody>
      <dsp:txXfrm>
        <a:off x="148844" y="1529988"/>
        <a:ext cx="1880450" cy="912620"/>
      </dsp:txXfrm>
    </dsp:sp>
    <dsp:sp modelId="{3F3FD26C-7A01-40C9-AB5A-6E33E64D37C7}">
      <dsp:nvSpPr>
        <dsp:cNvPr id="0" name=""/>
        <dsp:cNvSpPr/>
      </dsp:nvSpPr>
      <dsp:spPr>
        <a:xfrm>
          <a:off x="2998149" y="1314579"/>
          <a:ext cx="2628099" cy="920191"/>
        </a:xfrm>
        <a:prstGeom prst="chevron">
          <a:avLst>
            <a:gd name="adj" fmla="val 40000"/>
          </a:avLst>
        </a:prstGeom>
        <a:solidFill>
          <a:schemeClr val="accent2">
            <a:lumMod val="20000"/>
            <a:lumOff val="8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48FD52-8C45-4026-A68A-A190A11B4255}">
      <dsp:nvSpPr>
        <dsp:cNvPr id="0" name=""/>
        <dsp:cNvSpPr/>
      </dsp:nvSpPr>
      <dsp:spPr>
        <a:xfrm>
          <a:off x="2499000" y="1502918"/>
          <a:ext cx="1858421" cy="924111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50" b="1" kern="1200" dirty="0">
            <a:solidFill>
              <a:schemeClr val="bg1"/>
            </a:solidFill>
          </a:endParaRP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4000" b="1" kern="1200" dirty="0" smtClean="0">
              <a:solidFill>
                <a:schemeClr val="bg1"/>
              </a:solidFill>
            </a:rPr>
            <a:t>2</a:t>
          </a:r>
          <a:endParaRPr lang="en-US" sz="4000" b="1" kern="1200" dirty="0">
            <a:solidFill>
              <a:schemeClr val="bg1"/>
            </a:solidFill>
          </a:endParaRPr>
        </a:p>
      </dsp:txBody>
      <dsp:txXfrm>
        <a:off x="2499000" y="1502918"/>
        <a:ext cx="1858421" cy="924111"/>
      </dsp:txXfrm>
    </dsp:sp>
    <dsp:sp modelId="{68AB2316-353A-42AC-AC36-03EA5E539027}">
      <dsp:nvSpPr>
        <dsp:cNvPr id="0" name=""/>
        <dsp:cNvSpPr/>
      </dsp:nvSpPr>
      <dsp:spPr>
        <a:xfrm>
          <a:off x="5939620" y="1333610"/>
          <a:ext cx="2207268" cy="888033"/>
        </a:xfrm>
        <a:prstGeom prst="chevron">
          <a:avLst>
            <a:gd name="adj" fmla="val 40000"/>
          </a:avLst>
        </a:prstGeom>
        <a:solidFill>
          <a:schemeClr val="accent3">
            <a:lumMod val="20000"/>
            <a:lumOff val="8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60F3B9-F369-4322-B810-EEFC9ED27647}">
      <dsp:nvSpPr>
        <dsp:cNvPr id="0" name=""/>
        <dsp:cNvSpPr/>
      </dsp:nvSpPr>
      <dsp:spPr>
        <a:xfrm>
          <a:off x="4795815" y="1500216"/>
          <a:ext cx="1973875" cy="880144"/>
        </a:xfrm>
        <a:prstGeom prst="roundRect">
          <a:avLst>
            <a:gd name="adj" fmla="val 10000"/>
          </a:avLst>
        </a:prstGeom>
        <a:solidFill>
          <a:schemeClr val="accent3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50" b="1" kern="1200" dirty="0">
            <a:solidFill>
              <a:schemeClr val="bg1"/>
            </a:solidFill>
          </a:endParaRP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4000" b="1" kern="1200" dirty="0" smtClean="0">
              <a:solidFill>
                <a:schemeClr val="bg1"/>
              </a:solidFill>
            </a:rPr>
            <a:t>3</a:t>
          </a:r>
          <a:endParaRPr lang="en-US" sz="1050" b="1" kern="1200" dirty="0">
            <a:solidFill>
              <a:schemeClr val="bg1"/>
            </a:solidFill>
          </a:endParaRPr>
        </a:p>
      </dsp:txBody>
      <dsp:txXfrm>
        <a:off x="4795815" y="1500216"/>
        <a:ext cx="1973875" cy="880144"/>
      </dsp:txXfrm>
    </dsp:sp>
    <dsp:sp modelId="{BFDEE45F-0860-4193-A9C5-22DEEC7499B3}">
      <dsp:nvSpPr>
        <dsp:cNvPr id="0" name=""/>
        <dsp:cNvSpPr/>
      </dsp:nvSpPr>
      <dsp:spPr>
        <a:xfrm>
          <a:off x="8698856" y="1224597"/>
          <a:ext cx="2998055" cy="1047473"/>
        </a:xfrm>
        <a:prstGeom prst="chevron">
          <a:avLst>
            <a:gd name="adj" fmla="val 40000"/>
          </a:avLst>
        </a:prstGeom>
        <a:solidFill>
          <a:schemeClr val="accent4">
            <a:lumMod val="20000"/>
            <a:lumOff val="8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99FEA9-1EB0-4E11-B43D-056DE21767A1}">
      <dsp:nvSpPr>
        <dsp:cNvPr id="0" name=""/>
        <dsp:cNvSpPr/>
      </dsp:nvSpPr>
      <dsp:spPr>
        <a:xfrm>
          <a:off x="9462409" y="1440725"/>
          <a:ext cx="2046503" cy="920375"/>
        </a:xfrm>
        <a:prstGeom prst="roundRect">
          <a:avLst>
            <a:gd name="adj" fmla="val 10000"/>
          </a:avLst>
        </a:prstGeom>
        <a:solidFill>
          <a:schemeClr val="accent4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50" b="1" kern="1200" dirty="0">
            <a:solidFill>
              <a:schemeClr val="bg1"/>
            </a:solidFill>
          </a:endParaRP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4000" b="1" kern="1200" dirty="0" smtClean="0">
              <a:solidFill>
                <a:schemeClr val="bg1"/>
              </a:solidFill>
            </a:rPr>
            <a:t>5</a:t>
          </a:r>
          <a:endParaRPr lang="en-US" sz="4000" b="1" kern="1200" dirty="0">
            <a:solidFill>
              <a:schemeClr val="bg1"/>
            </a:solidFill>
          </a:endParaRPr>
        </a:p>
      </dsp:txBody>
      <dsp:txXfrm>
        <a:off x="9462409" y="1440725"/>
        <a:ext cx="2046503" cy="92037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0E4001-2E35-40F3-A803-F819A18038DB}">
      <dsp:nvSpPr>
        <dsp:cNvPr id="0" name=""/>
        <dsp:cNvSpPr/>
      </dsp:nvSpPr>
      <dsp:spPr>
        <a:xfrm>
          <a:off x="6235" y="22469"/>
          <a:ext cx="6391382" cy="63112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Στο πλαίσιο ειδικών δράσεων έχουν πραγματοποιηθεί:</a:t>
          </a:r>
          <a:endParaRPr lang="el-GR" sz="2000" kern="1200" dirty="0"/>
        </a:p>
      </dsp:txBody>
      <dsp:txXfrm>
        <a:off x="6235" y="22469"/>
        <a:ext cx="6391382" cy="631123"/>
      </dsp:txXfrm>
    </dsp:sp>
    <dsp:sp modelId="{A4D0DA62-CF95-421C-A797-E6BC28F88024}">
      <dsp:nvSpPr>
        <dsp:cNvPr id="0" name=""/>
        <dsp:cNvSpPr/>
      </dsp:nvSpPr>
      <dsp:spPr>
        <a:xfrm rot="5400000">
          <a:off x="3847197" y="-720809"/>
          <a:ext cx="1006375" cy="4094480"/>
        </a:xfrm>
        <a:prstGeom prst="round2SameRect">
          <a:avLst/>
        </a:prstGeom>
        <a:solidFill>
          <a:srgbClr val="C9D6E1">
            <a:alpha val="89804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b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l-G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900" kern="1200" dirty="0" smtClean="0"/>
            <a:t>Έλεγχοι ατόμων</a:t>
          </a:r>
          <a:endParaRPr lang="el-G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l-GR" sz="1900" kern="1200" dirty="0"/>
        </a:p>
      </dsp:txBody>
      <dsp:txXfrm rot="5400000">
        <a:off x="3847197" y="-720809"/>
        <a:ext cx="1006375" cy="4094480"/>
      </dsp:txXfrm>
    </dsp:sp>
    <dsp:sp modelId="{EAC17AE9-BCF3-467C-958C-270FFA36B5B6}">
      <dsp:nvSpPr>
        <dsp:cNvPr id="0" name=""/>
        <dsp:cNvSpPr/>
      </dsp:nvSpPr>
      <dsp:spPr>
        <a:xfrm>
          <a:off x="0" y="697445"/>
          <a:ext cx="2303145" cy="125796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2000" kern="1200" dirty="0" smtClean="0"/>
            <a:t>5.225</a:t>
          </a:r>
        </a:p>
      </dsp:txBody>
      <dsp:txXfrm>
        <a:off x="0" y="697445"/>
        <a:ext cx="2303145" cy="1257969"/>
      </dsp:txXfrm>
    </dsp:sp>
    <dsp:sp modelId="{DC218C4A-12C9-482D-AE32-DCD0E8F85B8C}">
      <dsp:nvSpPr>
        <dsp:cNvPr id="0" name=""/>
        <dsp:cNvSpPr/>
      </dsp:nvSpPr>
      <dsp:spPr>
        <a:xfrm rot="5400000">
          <a:off x="3847197" y="600058"/>
          <a:ext cx="1006375" cy="409448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l-G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900" kern="1200" dirty="0" smtClean="0"/>
            <a:t>Προσαγωγές ατόμων</a:t>
          </a:r>
          <a:endParaRPr lang="el-G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l-GR" sz="1900" kern="1200" dirty="0"/>
        </a:p>
      </dsp:txBody>
      <dsp:txXfrm rot="5400000">
        <a:off x="3847197" y="600058"/>
        <a:ext cx="1006375" cy="4094480"/>
      </dsp:txXfrm>
    </dsp:sp>
    <dsp:sp modelId="{2C420012-2BB7-4AE2-9957-70E95AACA3BD}">
      <dsp:nvSpPr>
        <dsp:cNvPr id="0" name=""/>
        <dsp:cNvSpPr/>
      </dsp:nvSpPr>
      <dsp:spPr>
        <a:xfrm>
          <a:off x="0" y="2018313"/>
          <a:ext cx="2303145" cy="125796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 405</a:t>
          </a:r>
          <a:endParaRPr lang="el-GR" sz="2000" kern="1200" dirty="0"/>
        </a:p>
      </dsp:txBody>
      <dsp:txXfrm>
        <a:off x="0" y="2018313"/>
        <a:ext cx="2303145" cy="1257969"/>
      </dsp:txXfrm>
    </dsp:sp>
    <dsp:sp modelId="{B7CF59FF-23D3-4B21-8728-7FFCD3134138}">
      <dsp:nvSpPr>
        <dsp:cNvPr id="0" name=""/>
        <dsp:cNvSpPr/>
      </dsp:nvSpPr>
      <dsp:spPr>
        <a:xfrm rot="5400000">
          <a:off x="3847197" y="1920926"/>
          <a:ext cx="1006375" cy="409448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l-G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900" kern="1200" dirty="0" smtClean="0"/>
            <a:t>Συλλήψεις ατόμων</a:t>
          </a:r>
          <a:endParaRPr lang="el-G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l-GR" sz="1900" kern="1200" dirty="0"/>
        </a:p>
      </dsp:txBody>
      <dsp:txXfrm rot="5400000">
        <a:off x="3847197" y="1920926"/>
        <a:ext cx="1006375" cy="4094480"/>
      </dsp:txXfrm>
    </dsp:sp>
    <dsp:sp modelId="{D2EBD8A6-A820-440F-946E-90FFD331DEE6}">
      <dsp:nvSpPr>
        <dsp:cNvPr id="0" name=""/>
        <dsp:cNvSpPr/>
      </dsp:nvSpPr>
      <dsp:spPr>
        <a:xfrm>
          <a:off x="0" y="3339181"/>
          <a:ext cx="2303145" cy="125796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2000" kern="1200" dirty="0" smtClean="0"/>
            <a:t>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2000" kern="1200" dirty="0" smtClean="0"/>
            <a:t>138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000" kern="1200" dirty="0"/>
        </a:p>
      </dsp:txBody>
      <dsp:txXfrm>
        <a:off x="0" y="3339181"/>
        <a:ext cx="2303145" cy="12579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66564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489478B9-6E40-4A00-B166-6FEF76F479E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6541610" cy="6858001"/>
          </a:xfrm>
          <a:custGeom>
            <a:avLst/>
            <a:gdLst>
              <a:gd name="connsiteX0" fmla="*/ 0 w 6541610"/>
              <a:gd name="connsiteY0" fmla="*/ 0 h 6858001"/>
              <a:gd name="connsiteX1" fmla="*/ 4642391 w 6541610"/>
              <a:gd name="connsiteY1" fmla="*/ 0 h 6858001"/>
              <a:gd name="connsiteX2" fmla="*/ 4749605 w 6541610"/>
              <a:gd name="connsiteY2" fmla="*/ 185758 h 6858001"/>
              <a:gd name="connsiteX3" fmla="*/ 6474047 w 6541610"/>
              <a:gd name="connsiteY3" fmla="*/ 3173511 h 6858001"/>
              <a:gd name="connsiteX4" fmla="*/ 6474047 w 6541610"/>
              <a:gd name="connsiteY4" fmla="*/ 3684493 h 6858001"/>
              <a:gd name="connsiteX5" fmla="*/ 4677306 w 6541610"/>
              <a:gd name="connsiteY5" fmla="*/ 6797509 h 6858001"/>
              <a:gd name="connsiteX6" fmla="*/ 4642393 w 6541610"/>
              <a:gd name="connsiteY6" fmla="*/ 6858001 h 6858001"/>
              <a:gd name="connsiteX7" fmla="*/ 0 w 6541610"/>
              <a:gd name="connsiteY7" fmla="*/ 685800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41610" h="6858001">
                <a:moveTo>
                  <a:pt x="0" y="0"/>
                </a:moveTo>
                <a:lnTo>
                  <a:pt x="4642391" y="0"/>
                </a:lnTo>
                <a:lnTo>
                  <a:pt x="4749605" y="185758"/>
                </a:lnTo>
                <a:cubicBezTo>
                  <a:pt x="6474047" y="3173511"/>
                  <a:pt x="6474047" y="3173511"/>
                  <a:pt x="6474047" y="3173511"/>
                </a:cubicBezTo>
                <a:cubicBezTo>
                  <a:pt x="6564131" y="3333819"/>
                  <a:pt x="6564131" y="3524185"/>
                  <a:pt x="6474047" y="3684493"/>
                </a:cubicBezTo>
                <a:cubicBezTo>
                  <a:pt x="5288569" y="5738442"/>
                  <a:pt x="4844014" y="6508673"/>
                  <a:pt x="4677306" y="6797509"/>
                </a:cubicBezTo>
                <a:lnTo>
                  <a:pt x="4642393" y="6858001"/>
                </a:lnTo>
                <a:lnTo>
                  <a:pt x="0" y="6858001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2604358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4DF47635-B290-4649-A00B-4A3243D0697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2667" y="838200"/>
            <a:ext cx="6376721" cy="5181600"/>
          </a:xfrm>
          <a:custGeom>
            <a:avLst/>
            <a:gdLst>
              <a:gd name="connsiteX0" fmla="*/ 1640692 w 6376721"/>
              <a:gd name="connsiteY0" fmla="*/ 0 h 5181600"/>
              <a:gd name="connsiteX1" fmla="*/ 2101342 w 6376721"/>
              <a:gd name="connsiteY1" fmla="*/ 0 h 5181600"/>
              <a:gd name="connsiteX2" fmla="*/ 2147800 w 6376721"/>
              <a:gd name="connsiteY2" fmla="*/ 0 h 5181600"/>
              <a:gd name="connsiteX3" fmla="*/ 2152855 w 6376721"/>
              <a:gd name="connsiteY3" fmla="*/ 0 h 5181600"/>
              <a:gd name="connsiteX4" fmla="*/ 2164861 w 6376721"/>
              <a:gd name="connsiteY4" fmla="*/ 0 h 5181600"/>
              <a:gd name="connsiteX5" fmla="*/ 2182461 w 6376721"/>
              <a:gd name="connsiteY5" fmla="*/ 0 h 5181600"/>
              <a:gd name="connsiteX6" fmla="*/ 2188241 w 6376721"/>
              <a:gd name="connsiteY6" fmla="*/ 0 h 5181600"/>
              <a:gd name="connsiteX7" fmla="*/ 2226786 w 6376721"/>
              <a:gd name="connsiteY7" fmla="*/ 0 h 5181600"/>
              <a:gd name="connsiteX8" fmla="*/ 2272584 w 6376721"/>
              <a:gd name="connsiteY8" fmla="*/ 0 h 5181600"/>
              <a:gd name="connsiteX9" fmla="*/ 2284288 w 6376721"/>
              <a:gd name="connsiteY9" fmla="*/ 0 h 5181600"/>
              <a:gd name="connsiteX10" fmla="*/ 2364539 w 6376721"/>
              <a:gd name="connsiteY10" fmla="*/ 0 h 5181600"/>
              <a:gd name="connsiteX11" fmla="*/ 2372187 w 6376721"/>
              <a:gd name="connsiteY11" fmla="*/ 0 h 5181600"/>
              <a:gd name="connsiteX12" fmla="*/ 2471329 w 6376721"/>
              <a:gd name="connsiteY12" fmla="*/ 0 h 5181600"/>
              <a:gd name="connsiteX13" fmla="*/ 2481740 w 6376721"/>
              <a:gd name="connsiteY13" fmla="*/ 0 h 5181600"/>
              <a:gd name="connsiteX14" fmla="*/ 2535860 w 6376721"/>
              <a:gd name="connsiteY14" fmla="*/ 0 h 5181600"/>
              <a:gd name="connsiteX15" fmla="*/ 2601721 w 6376721"/>
              <a:gd name="connsiteY15" fmla="*/ 0 h 5181600"/>
              <a:gd name="connsiteX16" fmla="*/ 2608449 w 6376721"/>
              <a:gd name="connsiteY16" fmla="*/ 0 h 5181600"/>
              <a:gd name="connsiteX17" fmla="*/ 2689568 w 6376721"/>
              <a:gd name="connsiteY17" fmla="*/ 0 h 5181600"/>
              <a:gd name="connsiteX18" fmla="*/ 2732602 w 6376721"/>
              <a:gd name="connsiteY18" fmla="*/ 0 h 5181600"/>
              <a:gd name="connsiteX19" fmla="*/ 2779692 w 6376721"/>
              <a:gd name="connsiteY19" fmla="*/ 0 h 5181600"/>
              <a:gd name="connsiteX20" fmla="*/ 2874857 w 6376721"/>
              <a:gd name="connsiteY20" fmla="*/ 0 h 5181600"/>
              <a:gd name="connsiteX21" fmla="*/ 2879294 w 6376721"/>
              <a:gd name="connsiteY21" fmla="*/ 0 h 5181600"/>
              <a:gd name="connsiteX22" fmla="*/ 2988848 w 6376721"/>
              <a:gd name="connsiteY22" fmla="*/ 0 h 5181600"/>
              <a:gd name="connsiteX23" fmla="*/ 3028959 w 6376721"/>
              <a:gd name="connsiteY23" fmla="*/ 0 h 5181600"/>
              <a:gd name="connsiteX24" fmla="*/ 3108829 w 6376721"/>
              <a:gd name="connsiteY24" fmla="*/ 0 h 5181600"/>
              <a:gd name="connsiteX25" fmla="*/ 3195384 w 6376721"/>
              <a:gd name="connsiteY25" fmla="*/ 0 h 5181600"/>
              <a:gd name="connsiteX26" fmla="*/ 3239709 w 6376721"/>
              <a:gd name="connsiteY26" fmla="*/ 0 h 5181600"/>
              <a:gd name="connsiteX27" fmla="*/ 3374604 w 6376721"/>
              <a:gd name="connsiteY27" fmla="*/ 0 h 5181600"/>
              <a:gd name="connsiteX28" fmla="*/ 3381964 w 6376721"/>
              <a:gd name="connsiteY28" fmla="*/ 0 h 5181600"/>
              <a:gd name="connsiteX29" fmla="*/ 3536067 w 6376721"/>
              <a:gd name="connsiteY29" fmla="*/ 0 h 5181600"/>
              <a:gd name="connsiteX30" fmla="*/ 3567095 w 6376721"/>
              <a:gd name="connsiteY30" fmla="*/ 0 h 5181600"/>
              <a:gd name="connsiteX31" fmla="*/ 3702491 w 6376721"/>
              <a:gd name="connsiteY31" fmla="*/ 0 h 5181600"/>
              <a:gd name="connsiteX32" fmla="*/ 3773328 w 6376721"/>
              <a:gd name="connsiteY32" fmla="*/ 0 h 5181600"/>
              <a:gd name="connsiteX33" fmla="*/ 3881712 w 6376721"/>
              <a:gd name="connsiteY33" fmla="*/ 0 h 5181600"/>
              <a:gd name="connsiteX34" fmla="*/ 3993779 w 6376721"/>
              <a:gd name="connsiteY34" fmla="*/ 0 h 5181600"/>
              <a:gd name="connsiteX35" fmla="*/ 4074202 w 6376721"/>
              <a:gd name="connsiteY35" fmla="*/ 0 h 5181600"/>
              <a:gd name="connsiteX36" fmla="*/ 4228922 w 6376721"/>
              <a:gd name="connsiteY36" fmla="*/ 0 h 5181600"/>
              <a:gd name="connsiteX37" fmla="*/ 4280435 w 6376721"/>
              <a:gd name="connsiteY37" fmla="*/ 0 h 5181600"/>
              <a:gd name="connsiteX38" fmla="*/ 4736030 w 6376721"/>
              <a:gd name="connsiteY38" fmla="*/ 0 h 5181600"/>
              <a:gd name="connsiteX39" fmla="*/ 5036510 w 6376721"/>
              <a:gd name="connsiteY39" fmla="*/ 174316 h 5181600"/>
              <a:gd name="connsiteX40" fmla="*/ 6330626 w 6376721"/>
              <a:gd name="connsiteY40" fmla="*/ 2416486 h 5181600"/>
              <a:gd name="connsiteX41" fmla="*/ 6330626 w 6376721"/>
              <a:gd name="connsiteY41" fmla="*/ 2765116 h 5181600"/>
              <a:gd name="connsiteX42" fmla="*/ 5036510 w 6376721"/>
              <a:gd name="connsiteY42" fmla="*/ 5007286 h 5181600"/>
              <a:gd name="connsiteX43" fmla="*/ 4736030 w 6376721"/>
              <a:gd name="connsiteY43" fmla="*/ 5181600 h 5181600"/>
              <a:gd name="connsiteX44" fmla="*/ 4275381 w 6376721"/>
              <a:gd name="connsiteY44" fmla="*/ 5181600 h 5181600"/>
              <a:gd name="connsiteX45" fmla="*/ 4228922 w 6376721"/>
              <a:gd name="connsiteY45" fmla="*/ 5181600 h 5181600"/>
              <a:gd name="connsiteX46" fmla="*/ 4211861 w 6376721"/>
              <a:gd name="connsiteY46" fmla="*/ 5181600 h 5181600"/>
              <a:gd name="connsiteX47" fmla="*/ 4194262 w 6376721"/>
              <a:gd name="connsiteY47" fmla="*/ 5181600 h 5181600"/>
              <a:gd name="connsiteX48" fmla="*/ 4188481 w 6376721"/>
              <a:gd name="connsiteY48" fmla="*/ 5181600 h 5181600"/>
              <a:gd name="connsiteX49" fmla="*/ 4149935 w 6376721"/>
              <a:gd name="connsiteY49" fmla="*/ 5181600 h 5181600"/>
              <a:gd name="connsiteX50" fmla="*/ 4104137 w 6376721"/>
              <a:gd name="connsiteY50" fmla="*/ 5181600 h 5181600"/>
              <a:gd name="connsiteX51" fmla="*/ 4092434 w 6376721"/>
              <a:gd name="connsiteY51" fmla="*/ 5181600 h 5181600"/>
              <a:gd name="connsiteX52" fmla="*/ 4012184 w 6376721"/>
              <a:gd name="connsiteY52" fmla="*/ 5181600 h 5181600"/>
              <a:gd name="connsiteX53" fmla="*/ 4004536 w 6376721"/>
              <a:gd name="connsiteY53" fmla="*/ 5181600 h 5181600"/>
              <a:gd name="connsiteX54" fmla="*/ 3905394 w 6376721"/>
              <a:gd name="connsiteY54" fmla="*/ 5181600 h 5181600"/>
              <a:gd name="connsiteX55" fmla="*/ 3894981 w 6376721"/>
              <a:gd name="connsiteY55" fmla="*/ 5181600 h 5181600"/>
              <a:gd name="connsiteX56" fmla="*/ 3840861 w 6376721"/>
              <a:gd name="connsiteY56" fmla="*/ 5181600 h 5181600"/>
              <a:gd name="connsiteX57" fmla="*/ 3775001 w 6376721"/>
              <a:gd name="connsiteY57" fmla="*/ 5181600 h 5181600"/>
              <a:gd name="connsiteX58" fmla="*/ 3768272 w 6376721"/>
              <a:gd name="connsiteY58" fmla="*/ 5181600 h 5181600"/>
              <a:gd name="connsiteX59" fmla="*/ 3687154 w 6376721"/>
              <a:gd name="connsiteY59" fmla="*/ 5181600 h 5181600"/>
              <a:gd name="connsiteX60" fmla="*/ 3644120 w 6376721"/>
              <a:gd name="connsiteY60" fmla="*/ 5181600 h 5181600"/>
              <a:gd name="connsiteX61" fmla="*/ 3597030 w 6376721"/>
              <a:gd name="connsiteY61" fmla="*/ 5181600 h 5181600"/>
              <a:gd name="connsiteX62" fmla="*/ 3501865 w 6376721"/>
              <a:gd name="connsiteY62" fmla="*/ 5181600 h 5181600"/>
              <a:gd name="connsiteX63" fmla="*/ 3497428 w 6376721"/>
              <a:gd name="connsiteY63" fmla="*/ 5181600 h 5181600"/>
              <a:gd name="connsiteX64" fmla="*/ 3387873 w 6376721"/>
              <a:gd name="connsiteY64" fmla="*/ 5181600 h 5181600"/>
              <a:gd name="connsiteX65" fmla="*/ 3347763 w 6376721"/>
              <a:gd name="connsiteY65" fmla="*/ 5181600 h 5181600"/>
              <a:gd name="connsiteX66" fmla="*/ 3267894 w 6376721"/>
              <a:gd name="connsiteY66" fmla="*/ 5181600 h 5181600"/>
              <a:gd name="connsiteX67" fmla="*/ 3181338 w 6376721"/>
              <a:gd name="connsiteY67" fmla="*/ 5181600 h 5181600"/>
              <a:gd name="connsiteX68" fmla="*/ 3137012 w 6376721"/>
              <a:gd name="connsiteY68" fmla="*/ 5181600 h 5181600"/>
              <a:gd name="connsiteX69" fmla="*/ 3002118 w 6376721"/>
              <a:gd name="connsiteY69" fmla="*/ 5181600 h 5181600"/>
              <a:gd name="connsiteX70" fmla="*/ 2994758 w 6376721"/>
              <a:gd name="connsiteY70" fmla="*/ 5181600 h 5181600"/>
              <a:gd name="connsiteX71" fmla="*/ 2840656 w 6376721"/>
              <a:gd name="connsiteY71" fmla="*/ 5181600 h 5181600"/>
              <a:gd name="connsiteX72" fmla="*/ 2809628 w 6376721"/>
              <a:gd name="connsiteY72" fmla="*/ 5181600 h 5181600"/>
              <a:gd name="connsiteX73" fmla="*/ 2674231 w 6376721"/>
              <a:gd name="connsiteY73" fmla="*/ 5181600 h 5181600"/>
              <a:gd name="connsiteX74" fmla="*/ 2603395 w 6376721"/>
              <a:gd name="connsiteY74" fmla="*/ 5181600 h 5181600"/>
              <a:gd name="connsiteX75" fmla="*/ 2495011 w 6376721"/>
              <a:gd name="connsiteY75" fmla="*/ 5181600 h 5181600"/>
              <a:gd name="connsiteX76" fmla="*/ 2382942 w 6376721"/>
              <a:gd name="connsiteY76" fmla="*/ 5181600 h 5181600"/>
              <a:gd name="connsiteX77" fmla="*/ 2302520 w 6376721"/>
              <a:gd name="connsiteY77" fmla="*/ 5181600 h 5181600"/>
              <a:gd name="connsiteX78" fmla="*/ 2147800 w 6376721"/>
              <a:gd name="connsiteY78" fmla="*/ 5181600 h 5181600"/>
              <a:gd name="connsiteX79" fmla="*/ 2096286 w 6376721"/>
              <a:gd name="connsiteY79" fmla="*/ 5181600 h 5181600"/>
              <a:gd name="connsiteX80" fmla="*/ 1640692 w 6376721"/>
              <a:gd name="connsiteY80" fmla="*/ 5181600 h 5181600"/>
              <a:gd name="connsiteX81" fmla="*/ 1340212 w 6376721"/>
              <a:gd name="connsiteY81" fmla="*/ 5007286 h 5181600"/>
              <a:gd name="connsiteX82" fmla="*/ 46098 w 6376721"/>
              <a:gd name="connsiteY82" fmla="*/ 2765116 h 5181600"/>
              <a:gd name="connsiteX83" fmla="*/ 46098 w 6376721"/>
              <a:gd name="connsiteY83" fmla="*/ 2416486 h 5181600"/>
              <a:gd name="connsiteX84" fmla="*/ 1340212 w 6376721"/>
              <a:gd name="connsiteY84" fmla="*/ 174316 h 5181600"/>
              <a:gd name="connsiteX85" fmla="*/ 1640692 w 6376721"/>
              <a:gd name="connsiteY85" fmla="*/ 0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6376721" h="5181600">
                <a:moveTo>
                  <a:pt x="1640692" y="0"/>
                </a:moveTo>
                <a:cubicBezTo>
                  <a:pt x="1640692" y="0"/>
                  <a:pt x="1640692" y="0"/>
                  <a:pt x="2101342" y="0"/>
                </a:cubicBezTo>
                <a:lnTo>
                  <a:pt x="2147800" y="0"/>
                </a:lnTo>
                <a:lnTo>
                  <a:pt x="2152855" y="0"/>
                </a:lnTo>
                <a:lnTo>
                  <a:pt x="2164861" y="0"/>
                </a:lnTo>
                <a:lnTo>
                  <a:pt x="2182461" y="0"/>
                </a:lnTo>
                <a:lnTo>
                  <a:pt x="2188241" y="0"/>
                </a:lnTo>
                <a:lnTo>
                  <a:pt x="2226786" y="0"/>
                </a:lnTo>
                <a:lnTo>
                  <a:pt x="2272584" y="0"/>
                </a:lnTo>
                <a:lnTo>
                  <a:pt x="2284288" y="0"/>
                </a:lnTo>
                <a:lnTo>
                  <a:pt x="2364539" y="0"/>
                </a:lnTo>
                <a:lnTo>
                  <a:pt x="2372187" y="0"/>
                </a:lnTo>
                <a:lnTo>
                  <a:pt x="2471329" y="0"/>
                </a:lnTo>
                <a:lnTo>
                  <a:pt x="2481740" y="0"/>
                </a:lnTo>
                <a:lnTo>
                  <a:pt x="2535860" y="0"/>
                </a:lnTo>
                <a:lnTo>
                  <a:pt x="2601721" y="0"/>
                </a:lnTo>
                <a:lnTo>
                  <a:pt x="2608449" y="0"/>
                </a:lnTo>
                <a:lnTo>
                  <a:pt x="2689568" y="0"/>
                </a:lnTo>
                <a:lnTo>
                  <a:pt x="2732602" y="0"/>
                </a:lnTo>
                <a:lnTo>
                  <a:pt x="2779692" y="0"/>
                </a:lnTo>
                <a:lnTo>
                  <a:pt x="2874857" y="0"/>
                </a:lnTo>
                <a:lnTo>
                  <a:pt x="2879294" y="0"/>
                </a:lnTo>
                <a:lnTo>
                  <a:pt x="2988848" y="0"/>
                </a:lnTo>
                <a:lnTo>
                  <a:pt x="3028959" y="0"/>
                </a:lnTo>
                <a:lnTo>
                  <a:pt x="3108829" y="0"/>
                </a:lnTo>
                <a:lnTo>
                  <a:pt x="3195384" y="0"/>
                </a:lnTo>
                <a:lnTo>
                  <a:pt x="3239709" y="0"/>
                </a:lnTo>
                <a:lnTo>
                  <a:pt x="3374604" y="0"/>
                </a:lnTo>
                <a:lnTo>
                  <a:pt x="3381964" y="0"/>
                </a:lnTo>
                <a:lnTo>
                  <a:pt x="3536067" y="0"/>
                </a:lnTo>
                <a:lnTo>
                  <a:pt x="3567095" y="0"/>
                </a:lnTo>
                <a:lnTo>
                  <a:pt x="3702491" y="0"/>
                </a:lnTo>
                <a:lnTo>
                  <a:pt x="3773328" y="0"/>
                </a:lnTo>
                <a:lnTo>
                  <a:pt x="3881712" y="0"/>
                </a:lnTo>
                <a:lnTo>
                  <a:pt x="3993779" y="0"/>
                </a:lnTo>
                <a:lnTo>
                  <a:pt x="4074202" y="0"/>
                </a:lnTo>
                <a:lnTo>
                  <a:pt x="4228922" y="0"/>
                </a:lnTo>
                <a:lnTo>
                  <a:pt x="4280435" y="0"/>
                </a:lnTo>
                <a:cubicBezTo>
                  <a:pt x="4422611" y="0"/>
                  <a:pt x="4574266" y="0"/>
                  <a:pt x="4736030" y="0"/>
                </a:cubicBezTo>
                <a:cubicBezTo>
                  <a:pt x="4858954" y="0"/>
                  <a:pt x="4975048" y="68359"/>
                  <a:pt x="5036510" y="174316"/>
                </a:cubicBezTo>
                <a:cubicBezTo>
                  <a:pt x="5036510" y="174316"/>
                  <a:pt x="5036510" y="174316"/>
                  <a:pt x="6330626" y="2416486"/>
                </a:cubicBezTo>
                <a:cubicBezTo>
                  <a:pt x="6392087" y="2525860"/>
                  <a:pt x="6392087" y="2655741"/>
                  <a:pt x="6330626" y="2765116"/>
                </a:cubicBezTo>
                <a:cubicBezTo>
                  <a:pt x="6330626" y="2765116"/>
                  <a:pt x="6330626" y="2765116"/>
                  <a:pt x="5036510" y="5007286"/>
                </a:cubicBezTo>
                <a:cubicBezTo>
                  <a:pt x="4975048" y="5113242"/>
                  <a:pt x="4858954" y="5181600"/>
                  <a:pt x="4736030" y="5181600"/>
                </a:cubicBezTo>
                <a:cubicBezTo>
                  <a:pt x="4736030" y="5181600"/>
                  <a:pt x="4736030" y="5181600"/>
                  <a:pt x="4275381" y="5181600"/>
                </a:cubicBezTo>
                <a:lnTo>
                  <a:pt x="4228922" y="5181600"/>
                </a:lnTo>
                <a:cubicBezTo>
                  <a:pt x="4228922" y="5181600"/>
                  <a:pt x="4228922" y="5181600"/>
                  <a:pt x="4211861" y="5181600"/>
                </a:cubicBezTo>
                <a:lnTo>
                  <a:pt x="4194262" y="5181600"/>
                </a:lnTo>
                <a:lnTo>
                  <a:pt x="4188481" y="5181600"/>
                </a:lnTo>
                <a:cubicBezTo>
                  <a:pt x="4178371" y="5181600"/>
                  <a:pt x="4165733" y="5181600"/>
                  <a:pt x="4149935" y="5181600"/>
                </a:cubicBezTo>
                <a:lnTo>
                  <a:pt x="4104137" y="5181600"/>
                </a:lnTo>
                <a:lnTo>
                  <a:pt x="4092434" y="5181600"/>
                </a:lnTo>
                <a:cubicBezTo>
                  <a:pt x="4069685" y="5181600"/>
                  <a:pt x="4043146" y="5181600"/>
                  <a:pt x="4012184" y="5181600"/>
                </a:cubicBezTo>
                <a:lnTo>
                  <a:pt x="4004536" y="5181600"/>
                </a:lnTo>
                <a:lnTo>
                  <a:pt x="3905394" y="5181600"/>
                </a:lnTo>
                <a:lnTo>
                  <a:pt x="3894981" y="5181600"/>
                </a:lnTo>
                <a:lnTo>
                  <a:pt x="3840861" y="5181600"/>
                </a:lnTo>
                <a:lnTo>
                  <a:pt x="3775001" y="5181600"/>
                </a:lnTo>
                <a:lnTo>
                  <a:pt x="3768272" y="5181600"/>
                </a:lnTo>
                <a:cubicBezTo>
                  <a:pt x="3742681" y="5181600"/>
                  <a:pt x="3715668" y="5181600"/>
                  <a:pt x="3687154" y="5181600"/>
                </a:cubicBezTo>
                <a:lnTo>
                  <a:pt x="3644120" y="5181600"/>
                </a:lnTo>
                <a:lnTo>
                  <a:pt x="3597030" y="5181600"/>
                </a:lnTo>
                <a:lnTo>
                  <a:pt x="3501865" y="5181600"/>
                </a:lnTo>
                <a:lnTo>
                  <a:pt x="3497428" y="5181600"/>
                </a:lnTo>
                <a:cubicBezTo>
                  <a:pt x="3462595" y="5181600"/>
                  <a:pt x="3426103" y="5181600"/>
                  <a:pt x="3387873" y="5181600"/>
                </a:cubicBezTo>
                <a:lnTo>
                  <a:pt x="3347763" y="5181600"/>
                </a:lnTo>
                <a:lnTo>
                  <a:pt x="3267894" y="5181600"/>
                </a:lnTo>
                <a:lnTo>
                  <a:pt x="3181338" y="5181600"/>
                </a:lnTo>
                <a:lnTo>
                  <a:pt x="3137012" y="5181600"/>
                </a:lnTo>
                <a:lnTo>
                  <a:pt x="3002118" y="5181600"/>
                </a:lnTo>
                <a:lnTo>
                  <a:pt x="2994758" y="5181600"/>
                </a:lnTo>
                <a:cubicBezTo>
                  <a:pt x="2945392" y="5181600"/>
                  <a:pt x="2894050" y="5181600"/>
                  <a:pt x="2840656" y="5181600"/>
                </a:cubicBezTo>
                <a:lnTo>
                  <a:pt x="2809628" y="5181600"/>
                </a:lnTo>
                <a:lnTo>
                  <a:pt x="2674231" y="5181600"/>
                </a:lnTo>
                <a:lnTo>
                  <a:pt x="2603395" y="5181600"/>
                </a:lnTo>
                <a:lnTo>
                  <a:pt x="2495011" y="5181600"/>
                </a:lnTo>
                <a:lnTo>
                  <a:pt x="2382942" y="5181600"/>
                </a:lnTo>
                <a:lnTo>
                  <a:pt x="2302520" y="5181600"/>
                </a:lnTo>
                <a:lnTo>
                  <a:pt x="2147800" y="5181600"/>
                </a:lnTo>
                <a:lnTo>
                  <a:pt x="2096286" y="5181600"/>
                </a:lnTo>
                <a:cubicBezTo>
                  <a:pt x="1954111" y="5181600"/>
                  <a:pt x="1802457" y="5181600"/>
                  <a:pt x="1640692" y="5181600"/>
                </a:cubicBezTo>
                <a:cubicBezTo>
                  <a:pt x="1517769" y="5181600"/>
                  <a:pt x="1401674" y="5113242"/>
                  <a:pt x="1340212" y="5007286"/>
                </a:cubicBezTo>
                <a:cubicBezTo>
                  <a:pt x="1340212" y="5007286"/>
                  <a:pt x="1340212" y="5007286"/>
                  <a:pt x="46098" y="2765116"/>
                </a:cubicBezTo>
                <a:cubicBezTo>
                  <a:pt x="-15365" y="2655741"/>
                  <a:pt x="-15365" y="2525860"/>
                  <a:pt x="46098" y="2416486"/>
                </a:cubicBezTo>
                <a:cubicBezTo>
                  <a:pt x="46098" y="2416486"/>
                  <a:pt x="46098" y="2416486"/>
                  <a:pt x="1340212" y="174316"/>
                </a:cubicBezTo>
                <a:cubicBezTo>
                  <a:pt x="1401674" y="68359"/>
                  <a:pt x="1517769" y="0"/>
                  <a:pt x="1640692" y="0"/>
                </a:cubicBez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4290222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89322AF6-3B3B-4850-BC7D-6AA303056B6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92612" y="838200"/>
            <a:ext cx="6376720" cy="5181600"/>
          </a:xfrm>
          <a:custGeom>
            <a:avLst/>
            <a:gdLst>
              <a:gd name="connsiteX0" fmla="*/ 1640692 w 6376720"/>
              <a:gd name="connsiteY0" fmla="*/ 0 h 5181600"/>
              <a:gd name="connsiteX1" fmla="*/ 2101341 w 6376720"/>
              <a:gd name="connsiteY1" fmla="*/ 0 h 5181600"/>
              <a:gd name="connsiteX2" fmla="*/ 2147799 w 6376720"/>
              <a:gd name="connsiteY2" fmla="*/ 0 h 5181600"/>
              <a:gd name="connsiteX3" fmla="*/ 2152855 w 6376720"/>
              <a:gd name="connsiteY3" fmla="*/ 0 h 5181600"/>
              <a:gd name="connsiteX4" fmla="*/ 2164860 w 6376720"/>
              <a:gd name="connsiteY4" fmla="*/ 0 h 5181600"/>
              <a:gd name="connsiteX5" fmla="*/ 2182460 w 6376720"/>
              <a:gd name="connsiteY5" fmla="*/ 0 h 5181600"/>
              <a:gd name="connsiteX6" fmla="*/ 2188240 w 6376720"/>
              <a:gd name="connsiteY6" fmla="*/ 0 h 5181600"/>
              <a:gd name="connsiteX7" fmla="*/ 2226786 w 6376720"/>
              <a:gd name="connsiteY7" fmla="*/ 0 h 5181600"/>
              <a:gd name="connsiteX8" fmla="*/ 2272584 w 6376720"/>
              <a:gd name="connsiteY8" fmla="*/ 0 h 5181600"/>
              <a:gd name="connsiteX9" fmla="*/ 2284287 w 6376720"/>
              <a:gd name="connsiteY9" fmla="*/ 0 h 5181600"/>
              <a:gd name="connsiteX10" fmla="*/ 2364538 w 6376720"/>
              <a:gd name="connsiteY10" fmla="*/ 0 h 5181600"/>
              <a:gd name="connsiteX11" fmla="*/ 2372186 w 6376720"/>
              <a:gd name="connsiteY11" fmla="*/ 0 h 5181600"/>
              <a:gd name="connsiteX12" fmla="*/ 2471328 w 6376720"/>
              <a:gd name="connsiteY12" fmla="*/ 0 h 5181600"/>
              <a:gd name="connsiteX13" fmla="*/ 2481739 w 6376720"/>
              <a:gd name="connsiteY13" fmla="*/ 0 h 5181600"/>
              <a:gd name="connsiteX14" fmla="*/ 2535859 w 6376720"/>
              <a:gd name="connsiteY14" fmla="*/ 0 h 5181600"/>
              <a:gd name="connsiteX15" fmla="*/ 2601720 w 6376720"/>
              <a:gd name="connsiteY15" fmla="*/ 0 h 5181600"/>
              <a:gd name="connsiteX16" fmla="*/ 2608448 w 6376720"/>
              <a:gd name="connsiteY16" fmla="*/ 0 h 5181600"/>
              <a:gd name="connsiteX17" fmla="*/ 2689567 w 6376720"/>
              <a:gd name="connsiteY17" fmla="*/ 0 h 5181600"/>
              <a:gd name="connsiteX18" fmla="*/ 2732601 w 6376720"/>
              <a:gd name="connsiteY18" fmla="*/ 0 h 5181600"/>
              <a:gd name="connsiteX19" fmla="*/ 2779691 w 6376720"/>
              <a:gd name="connsiteY19" fmla="*/ 0 h 5181600"/>
              <a:gd name="connsiteX20" fmla="*/ 2874856 w 6376720"/>
              <a:gd name="connsiteY20" fmla="*/ 0 h 5181600"/>
              <a:gd name="connsiteX21" fmla="*/ 2879293 w 6376720"/>
              <a:gd name="connsiteY21" fmla="*/ 0 h 5181600"/>
              <a:gd name="connsiteX22" fmla="*/ 2988847 w 6376720"/>
              <a:gd name="connsiteY22" fmla="*/ 0 h 5181600"/>
              <a:gd name="connsiteX23" fmla="*/ 3028958 w 6376720"/>
              <a:gd name="connsiteY23" fmla="*/ 0 h 5181600"/>
              <a:gd name="connsiteX24" fmla="*/ 3108828 w 6376720"/>
              <a:gd name="connsiteY24" fmla="*/ 0 h 5181600"/>
              <a:gd name="connsiteX25" fmla="*/ 3195383 w 6376720"/>
              <a:gd name="connsiteY25" fmla="*/ 0 h 5181600"/>
              <a:gd name="connsiteX26" fmla="*/ 3239708 w 6376720"/>
              <a:gd name="connsiteY26" fmla="*/ 0 h 5181600"/>
              <a:gd name="connsiteX27" fmla="*/ 3374603 w 6376720"/>
              <a:gd name="connsiteY27" fmla="*/ 0 h 5181600"/>
              <a:gd name="connsiteX28" fmla="*/ 3381963 w 6376720"/>
              <a:gd name="connsiteY28" fmla="*/ 0 h 5181600"/>
              <a:gd name="connsiteX29" fmla="*/ 3536066 w 6376720"/>
              <a:gd name="connsiteY29" fmla="*/ 0 h 5181600"/>
              <a:gd name="connsiteX30" fmla="*/ 3567094 w 6376720"/>
              <a:gd name="connsiteY30" fmla="*/ 0 h 5181600"/>
              <a:gd name="connsiteX31" fmla="*/ 3702490 w 6376720"/>
              <a:gd name="connsiteY31" fmla="*/ 0 h 5181600"/>
              <a:gd name="connsiteX32" fmla="*/ 3773326 w 6376720"/>
              <a:gd name="connsiteY32" fmla="*/ 0 h 5181600"/>
              <a:gd name="connsiteX33" fmla="*/ 3881710 w 6376720"/>
              <a:gd name="connsiteY33" fmla="*/ 0 h 5181600"/>
              <a:gd name="connsiteX34" fmla="*/ 3993778 w 6376720"/>
              <a:gd name="connsiteY34" fmla="*/ 0 h 5181600"/>
              <a:gd name="connsiteX35" fmla="*/ 4074201 w 6376720"/>
              <a:gd name="connsiteY35" fmla="*/ 0 h 5181600"/>
              <a:gd name="connsiteX36" fmla="*/ 4228921 w 6376720"/>
              <a:gd name="connsiteY36" fmla="*/ 0 h 5181600"/>
              <a:gd name="connsiteX37" fmla="*/ 4280434 w 6376720"/>
              <a:gd name="connsiteY37" fmla="*/ 0 h 5181600"/>
              <a:gd name="connsiteX38" fmla="*/ 4736029 w 6376720"/>
              <a:gd name="connsiteY38" fmla="*/ 0 h 5181600"/>
              <a:gd name="connsiteX39" fmla="*/ 5036509 w 6376720"/>
              <a:gd name="connsiteY39" fmla="*/ 174316 h 5181600"/>
              <a:gd name="connsiteX40" fmla="*/ 6330624 w 6376720"/>
              <a:gd name="connsiteY40" fmla="*/ 2416486 h 5181600"/>
              <a:gd name="connsiteX41" fmla="*/ 6330624 w 6376720"/>
              <a:gd name="connsiteY41" fmla="*/ 2765116 h 5181600"/>
              <a:gd name="connsiteX42" fmla="*/ 5036509 w 6376720"/>
              <a:gd name="connsiteY42" fmla="*/ 5007286 h 5181600"/>
              <a:gd name="connsiteX43" fmla="*/ 4736029 w 6376720"/>
              <a:gd name="connsiteY43" fmla="*/ 5181600 h 5181600"/>
              <a:gd name="connsiteX44" fmla="*/ 4275380 w 6376720"/>
              <a:gd name="connsiteY44" fmla="*/ 5181600 h 5181600"/>
              <a:gd name="connsiteX45" fmla="*/ 4228921 w 6376720"/>
              <a:gd name="connsiteY45" fmla="*/ 5181600 h 5181600"/>
              <a:gd name="connsiteX46" fmla="*/ 4211860 w 6376720"/>
              <a:gd name="connsiteY46" fmla="*/ 5181600 h 5181600"/>
              <a:gd name="connsiteX47" fmla="*/ 4194260 w 6376720"/>
              <a:gd name="connsiteY47" fmla="*/ 5181600 h 5181600"/>
              <a:gd name="connsiteX48" fmla="*/ 4188480 w 6376720"/>
              <a:gd name="connsiteY48" fmla="*/ 5181600 h 5181600"/>
              <a:gd name="connsiteX49" fmla="*/ 4149934 w 6376720"/>
              <a:gd name="connsiteY49" fmla="*/ 5181600 h 5181600"/>
              <a:gd name="connsiteX50" fmla="*/ 4104136 w 6376720"/>
              <a:gd name="connsiteY50" fmla="*/ 5181600 h 5181600"/>
              <a:gd name="connsiteX51" fmla="*/ 4092433 w 6376720"/>
              <a:gd name="connsiteY51" fmla="*/ 5181600 h 5181600"/>
              <a:gd name="connsiteX52" fmla="*/ 4012182 w 6376720"/>
              <a:gd name="connsiteY52" fmla="*/ 5181600 h 5181600"/>
              <a:gd name="connsiteX53" fmla="*/ 4004534 w 6376720"/>
              <a:gd name="connsiteY53" fmla="*/ 5181600 h 5181600"/>
              <a:gd name="connsiteX54" fmla="*/ 3905392 w 6376720"/>
              <a:gd name="connsiteY54" fmla="*/ 5181600 h 5181600"/>
              <a:gd name="connsiteX55" fmla="*/ 3894980 w 6376720"/>
              <a:gd name="connsiteY55" fmla="*/ 5181600 h 5181600"/>
              <a:gd name="connsiteX56" fmla="*/ 3840860 w 6376720"/>
              <a:gd name="connsiteY56" fmla="*/ 5181600 h 5181600"/>
              <a:gd name="connsiteX57" fmla="*/ 3775000 w 6376720"/>
              <a:gd name="connsiteY57" fmla="*/ 5181600 h 5181600"/>
              <a:gd name="connsiteX58" fmla="*/ 3768271 w 6376720"/>
              <a:gd name="connsiteY58" fmla="*/ 5181600 h 5181600"/>
              <a:gd name="connsiteX59" fmla="*/ 3687153 w 6376720"/>
              <a:gd name="connsiteY59" fmla="*/ 5181600 h 5181600"/>
              <a:gd name="connsiteX60" fmla="*/ 3644118 w 6376720"/>
              <a:gd name="connsiteY60" fmla="*/ 5181600 h 5181600"/>
              <a:gd name="connsiteX61" fmla="*/ 3597029 w 6376720"/>
              <a:gd name="connsiteY61" fmla="*/ 5181600 h 5181600"/>
              <a:gd name="connsiteX62" fmla="*/ 3501864 w 6376720"/>
              <a:gd name="connsiteY62" fmla="*/ 5181600 h 5181600"/>
              <a:gd name="connsiteX63" fmla="*/ 3497427 w 6376720"/>
              <a:gd name="connsiteY63" fmla="*/ 5181600 h 5181600"/>
              <a:gd name="connsiteX64" fmla="*/ 3387872 w 6376720"/>
              <a:gd name="connsiteY64" fmla="*/ 5181600 h 5181600"/>
              <a:gd name="connsiteX65" fmla="*/ 3347762 w 6376720"/>
              <a:gd name="connsiteY65" fmla="*/ 5181600 h 5181600"/>
              <a:gd name="connsiteX66" fmla="*/ 3267893 w 6376720"/>
              <a:gd name="connsiteY66" fmla="*/ 5181600 h 5181600"/>
              <a:gd name="connsiteX67" fmla="*/ 3181337 w 6376720"/>
              <a:gd name="connsiteY67" fmla="*/ 5181600 h 5181600"/>
              <a:gd name="connsiteX68" fmla="*/ 3137011 w 6376720"/>
              <a:gd name="connsiteY68" fmla="*/ 5181600 h 5181600"/>
              <a:gd name="connsiteX69" fmla="*/ 3002117 w 6376720"/>
              <a:gd name="connsiteY69" fmla="*/ 5181600 h 5181600"/>
              <a:gd name="connsiteX70" fmla="*/ 2994757 w 6376720"/>
              <a:gd name="connsiteY70" fmla="*/ 5181600 h 5181600"/>
              <a:gd name="connsiteX71" fmla="*/ 2840655 w 6376720"/>
              <a:gd name="connsiteY71" fmla="*/ 5181600 h 5181600"/>
              <a:gd name="connsiteX72" fmla="*/ 2809627 w 6376720"/>
              <a:gd name="connsiteY72" fmla="*/ 5181600 h 5181600"/>
              <a:gd name="connsiteX73" fmla="*/ 2674230 w 6376720"/>
              <a:gd name="connsiteY73" fmla="*/ 5181600 h 5181600"/>
              <a:gd name="connsiteX74" fmla="*/ 2603394 w 6376720"/>
              <a:gd name="connsiteY74" fmla="*/ 5181600 h 5181600"/>
              <a:gd name="connsiteX75" fmla="*/ 2495010 w 6376720"/>
              <a:gd name="connsiteY75" fmla="*/ 5181600 h 5181600"/>
              <a:gd name="connsiteX76" fmla="*/ 2382941 w 6376720"/>
              <a:gd name="connsiteY76" fmla="*/ 5181600 h 5181600"/>
              <a:gd name="connsiteX77" fmla="*/ 2302519 w 6376720"/>
              <a:gd name="connsiteY77" fmla="*/ 5181600 h 5181600"/>
              <a:gd name="connsiteX78" fmla="*/ 2147799 w 6376720"/>
              <a:gd name="connsiteY78" fmla="*/ 5181600 h 5181600"/>
              <a:gd name="connsiteX79" fmla="*/ 2096286 w 6376720"/>
              <a:gd name="connsiteY79" fmla="*/ 5181600 h 5181600"/>
              <a:gd name="connsiteX80" fmla="*/ 1640692 w 6376720"/>
              <a:gd name="connsiteY80" fmla="*/ 5181600 h 5181600"/>
              <a:gd name="connsiteX81" fmla="*/ 1340211 w 6376720"/>
              <a:gd name="connsiteY81" fmla="*/ 5007286 h 5181600"/>
              <a:gd name="connsiteX82" fmla="*/ 46097 w 6376720"/>
              <a:gd name="connsiteY82" fmla="*/ 2765116 h 5181600"/>
              <a:gd name="connsiteX83" fmla="*/ 46097 w 6376720"/>
              <a:gd name="connsiteY83" fmla="*/ 2416486 h 5181600"/>
              <a:gd name="connsiteX84" fmla="*/ 1340211 w 6376720"/>
              <a:gd name="connsiteY84" fmla="*/ 174316 h 5181600"/>
              <a:gd name="connsiteX85" fmla="*/ 1640692 w 6376720"/>
              <a:gd name="connsiteY85" fmla="*/ 0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6376720" h="5181600">
                <a:moveTo>
                  <a:pt x="1640692" y="0"/>
                </a:moveTo>
                <a:cubicBezTo>
                  <a:pt x="1640692" y="0"/>
                  <a:pt x="1640692" y="0"/>
                  <a:pt x="2101341" y="0"/>
                </a:cubicBezTo>
                <a:lnTo>
                  <a:pt x="2147799" y="0"/>
                </a:lnTo>
                <a:lnTo>
                  <a:pt x="2152855" y="0"/>
                </a:lnTo>
                <a:lnTo>
                  <a:pt x="2164860" y="0"/>
                </a:lnTo>
                <a:lnTo>
                  <a:pt x="2182460" y="0"/>
                </a:lnTo>
                <a:lnTo>
                  <a:pt x="2188240" y="0"/>
                </a:lnTo>
                <a:lnTo>
                  <a:pt x="2226786" y="0"/>
                </a:lnTo>
                <a:lnTo>
                  <a:pt x="2272584" y="0"/>
                </a:lnTo>
                <a:lnTo>
                  <a:pt x="2284287" y="0"/>
                </a:lnTo>
                <a:lnTo>
                  <a:pt x="2364538" y="0"/>
                </a:lnTo>
                <a:lnTo>
                  <a:pt x="2372186" y="0"/>
                </a:lnTo>
                <a:lnTo>
                  <a:pt x="2471328" y="0"/>
                </a:lnTo>
                <a:lnTo>
                  <a:pt x="2481739" y="0"/>
                </a:lnTo>
                <a:lnTo>
                  <a:pt x="2535859" y="0"/>
                </a:lnTo>
                <a:lnTo>
                  <a:pt x="2601720" y="0"/>
                </a:lnTo>
                <a:lnTo>
                  <a:pt x="2608448" y="0"/>
                </a:lnTo>
                <a:lnTo>
                  <a:pt x="2689567" y="0"/>
                </a:lnTo>
                <a:lnTo>
                  <a:pt x="2732601" y="0"/>
                </a:lnTo>
                <a:lnTo>
                  <a:pt x="2779691" y="0"/>
                </a:lnTo>
                <a:lnTo>
                  <a:pt x="2874856" y="0"/>
                </a:lnTo>
                <a:lnTo>
                  <a:pt x="2879293" y="0"/>
                </a:lnTo>
                <a:lnTo>
                  <a:pt x="2988847" y="0"/>
                </a:lnTo>
                <a:lnTo>
                  <a:pt x="3028958" y="0"/>
                </a:lnTo>
                <a:lnTo>
                  <a:pt x="3108828" y="0"/>
                </a:lnTo>
                <a:lnTo>
                  <a:pt x="3195383" y="0"/>
                </a:lnTo>
                <a:lnTo>
                  <a:pt x="3239708" y="0"/>
                </a:lnTo>
                <a:lnTo>
                  <a:pt x="3374603" y="0"/>
                </a:lnTo>
                <a:lnTo>
                  <a:pt x="3381963" y="0"/>
                </a:lnTo>
                <a:lnTo>
                  <a:pt x="3536066" y="0"/>
                </a:lnTo>
                <a:lnTo>
                  <a:pt x="3567094" y="0"/>
                </a:lnTo>
                <a:lnTo>
                  <a:pt x="3702490" y="0"/>
                </a:lnTo>
                <a:lnTo>
                  <a:pt x="3773326" y="0"/>
                </a:lnTo>
                <a:lnTo>
                  <a:pt x="3881710" y="0"/>
                </a:lnTo>
                <a:lnTo>
                  <a:pt x="3993778" y="0"/>
                </a:lnTo>
                <a:lnTo>
                  <a:pt x="4074201" y="0"/>
                </a:lnTo>
                <a:lnTo>
                  <a:pt x="4228921" y="0"/>
                </a:lnTo>
                <a:lnTo>
                  <a:pt x="4280434" y="0"/>
                </a:lnTo>
                <a:cubicBezTo>
                  <a:pt x="4422610" y="0"/>
                  <a:pt x="4574264" y="0"/>
                  <a:pt x="4736029" y="0"/>
                </a:cubicBezTo>
                <a:cubicBezTo>
                  <a:pt x="4858952" y="0"/>
                  <a:pt x="4975047" y="68359"/>
                  <a:pt x="5036509" y="174316"/>
                </a:cubicBezTo>
                <a:cubicBezTo>
                  <a:pt x="5036509" y="174316"/>
                  <a:pt x="5036509" y="174316"/>
                  <a:pt x="6330624" y="2416486"/>
                </a:cubicBezTo>
                <a:cubicBezTo>
                  <a:pt x="6392086" y="2525860"/>
                  <a:pt x="6392086" y="2655741"/>
                  <a:pt x="6330624" y="2765116"/>
                </a:cubicBezTo>
                <a:cubicBezTo>
                  <a:pt x="6330624" y="2765116"/>
                  <a:pt x="6330624" y="2765116"/>
                  <a:pt x="5036509" y="5007286"/>
                </a:cubicBezTo>
                <a:cubicBezTo>
                  <a:pt x="4975047" y="5113242"/>
                  <a:pt x="4858952" y="5181600"/>
                  <a:pt x="4736029" y="5181600"/>
                </a:cubicBezTo>
                <a:cubicBezTo>
                  <a:pt x="4736029" y="5181600"/>
                  <a:pt x="4736029" y="5181600"/>
                  <a:pt x="4275380" y="5181600"/>
                </a:cubicBezTo>
                <a:lnTo>
                  <a:pt x="4228921" y="5181600"/>
                </a:lnTo>
                <a:cubicBezTo>
                  <a:pt x="4228921" y="5181600"/>
                  <a:pt x="4228921" y="5181600"/>
                  <a:pt x="4211860" y="5181600"/>
                </a:cubicBezTo>
                <a:lnTo>
                  <a:pt x="4194260" y="5181600"/>
                </a:lnTo>
                <a:lnTo>
                  <a:pt x="4188480" y="5181600"/>
                </a:lnTo>
                <a:cubicBezTo>
                  <a:pt x="4178370" y="5181600"/>
                  <a:pt x="4165732" y="5181600"/>
                  <a:pt x="4149934" y="5181600"/>
                </a:cubicBezTo>
                <a:lnTo>
                  <a:pt x="4104136" y="5181600"/>
                </a:lnTo>
                <a:lnTo>
                  <a:pt x="4092433" y="5181600"/>
                </a:lnTo>
                <a:cubicBezTo>
                  <a:pt x="4069684" y="5181600"/>
                  <a:pt x="4043145" y="5181600"/>
                  <a:pt x="4012182" y="5181600"/>
                </a:cubicBezTo>
                <a:lnTo>
                  <a:pt x="4004534" y="5181600"/>
                </a:lnTo>
                <a:lnTo>
                  <a:pt x="3905392" y="5181600"/>
                </a:lnTo>
                <a:lnTo>
                  <a:pt x="3894980" y="5181600"/>
                </a:lnTo>
                <a:lnTo>
                  <a:pt x="3840860" y="5181600"/>
                </a:lnTo>
                <a:lnTo>
                  <a:pt x="3775000" y="5181600"/>
                </a:lnTo>
                <a:lnTo>
                  <a:pt x="3768271" y="5181600"/>
                </a:lnTo>
                <a:cubicBezTo>
                  <a:pt x="3742680" y="5181600"/>
                  <a:pt x="3715666" y="5181600"/>
                  <a:pt x="3687153" y="5181600"/>
                </a:cubicBezTo>
                <a:lnTo>
                  <a:pt x="3644118" y="5181600"/>
                </a:lnTo>
                <a:lnTo>
                  <a:pt x="3597029" y="5181600"/>
                </a:lnTo>
                <a:lnTo>
                  <a:pt x="3501864" y="5181600"/>
                </a:lnTo>
                <a:lnTo>
                  <a:pt x="3497427" y="5181600"/>
                </a:lnTo>
                <a:cubicBezTo>
                  <a:pt x="3462594" y="5181600"/>
                  <a:pt x="3426102" y="5181600"/>
                  <a:pt x="3387872" y="5181600"/>
                </a:cubicBezTo>
                <a:lnTo>
                  <a:pt x="3347762" y="5181600"/>
                </a:lnTo>
                <a:lnTo>
                  <a:pt x="3267893" y="5181600"/>
                </a:lnTo>
                <a:lnTo>
                  <a:pt x="3181337" y="5181600"/>
                </a:lnTo>
                <a:lnTo>
                  <a:pt x="3137011" y="5181600"/>
                </a:lnTo>
                <a:lnTo>
                  <a:pt x="3002117" y="5181600"/>
                </a:lnTo>
                <a:lnTo>
                  <a:pt x="2994757" y="5181600"/>
                </a:lnTo>
                <a:cubicBezTo>
                  <a:pt x="2945391" y="5181600"/>
                  <a:pt x="2894049" y="5181600"/>
                  <a:pt x="2840655" y="5181600"/>
                </a:cubicBezTo>
                <a:lnTo>
                  <a:pt x="2809627" y="5181600"/>
                </a:lnTo>
                <a:lnTo>
                  <a:pt x="2674230" y="5181600"/>
                </a:lnTo>
                <a:lnTo>
                  <a:pt x="2603394" y="5181600"/>
                </a:lnTo>
                <a:lnTo>
                  <a:pt x="2495010" y="5181600"/>
                </a:lnTo>
                <a:lnTo>
                  <a:pt x="2382941" y="5181600"/>
                </a:lnTo>
                <a:lnTo>
                  <a:pt x="2302519" y="5181600"/>
                </a:lnTo>
                <a:lnTo>
                  <a:pt x="2147799" y="5181600"/>
                </a:lnTo>
                <a:lnTo>
                  <a:pt x="2096286" y="5181600"/>
                </a:lnTo>
                <a:cubicBezTo>
                  <a:pt x="1954110" y="5181600"/>
                  <a:pt x="1802456" y="5181600"/>
                  <a:pt x="1640692" y="5181600"/>
                </a:cubicBezTo>
                <a:cubicBezTo>
                  <a:pt x="1517768" y="5181600"/>
                  <a:pt x="1401673" y="5113242"/>
                  <a:pt x="1340211" y="5007286"/>
                </a:cubicBezTo>
                <a:cubicBezTo>
                  <a:pt x="1340211" y="5007286"/>
                  <a:pt x="1340211" y="5007286"/>
                  <a:pt x="46097" y="2765116"/>
                </a:cubicBezTo>
                <a:cubicBezTo>
                  <a:pt x="-15365" y="2655741"/>
                  <a:pt x="-15365" y="2525860"/>
                  <a:pt x="46097" y="2416486"/>
                </a:cubicBezTo>
                <a:cubicBezTo>
                  <a:pt x="46097" y="2416486"/>
                  <a:pt x="46097" y="2416486"/>
                  <a:pt x="1340211" y="174316"/>
                </a:cubicBezTo>
                <a:cubicBezTo>
                  <a:pt x="1401673" y="68359"/>
                  <a:pt x="1517768" y="0"/>
                  <a:pt x="1640692" y="0"/>
                </a:cubicBez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786383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89322AF6-3B3B-4850-BC7D-6AA303056B6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867400" y="1498600"/>
            <a:ext cx="5276850" cy="2768599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479749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89322AF6-3B3B-4850-BC7D-6AA303056B6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7220" y="1539240"/>
            <a:ext cx="5417819" cy="3413760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42552235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89322AF6-3B3B-4850-BC7D-6AA303056B6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375660" y="365760"/>
            <a:ext cx="2446020" cy="4328159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FD28B534-35C4-4F9C-AF69-B7271B1EDD8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355080" y="2171700"/>
            <a:ext cx="2446020" cy="4328160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31403441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D2F8FA62-4F5C-4A32-B656-B083EA19A67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372102" y="837510"/>
            <a:ext cx="6819899" cy="6020491"/>
          </a:xfrm>
          <a:custGeom>
            <a:avLst/>
            <a:gdLst>
              <a:gd name="connsiteX0" fmla="*/ 3812635 w 6819899"/>
              <a:gd name="connsiteY0" fmla="*/ 0 h 6020491"/>
              <a:gd name="connsiteX1" fmla="*/ 6350010 w 6819899"/>
              <a:gd name="connsiteY1" fmla="*/ 0 h 6020491"/>
              <a:gd name="connsiteX2" fmla="*/ 6819899 w 6819899"/>
              <a:gd name="connsiteY2" fmla="*/ 0 h 6020491"/>
              <a:gd name="connsiteX3" fmla="*/ 6819899 w 6819899"/>
              <a:gd name="connsiteY3" fmla="*/ 6020491 h 6020491"/>
              <a:gd name="connsiteX4" fmla="*/ 0 w 6819899"/>
              <a:gd name="connsiteY4" fmla="*/ 6020491 h 6020491"/>
              <a:gd name="connsiteX5" fmla="*/ 107117 w 6819899"/>
              <a:gd name="connsiteY5" fmla="*/ 5615416 h 6020491"/>
              <a:gd name="connsiteX6" fmla="*/ 3114374 w 6819899"/>
              <a:gd name="connsiteY6" fmla="*/ 405075 h 6020491"/>
              <a:gd name="connsiteX7" fmla="*/ 3812635 w 6819899"/>
              <a:gd name="connsiteY7" fmla="*/ 0 h 6020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19899" h="6020491">
                <a:moveTo>
                  <a:pt x="3812635" y="0"/>
                </a:moveTo>
                <a:cubicBezTo>
                  <a:pt x="3812635" y="0"/>
                  <a:pt x="3812635" y="0"/>
                  <a:pt x="6350010" y="0"/>
                </a:cubicBezTo>
                <a:lnTo>
                  <a:pt x="6819899" y="0"/>
                </a:lnTo>
                <a:lnTo>
                  <a:pt x="6819899" y="6020491"/>
                </a:lnTo>
                <a:lnTo>
                  <a:pt x="0" y="6020491"/>
                </a:lnTo>
                <a:cubicBezTo>
                  <a:pt x="0" y="5881499"/>
                  <a:pt x="35703" y="5742500"/>
                  <a:pt x="107117" y="5615416"/>
                </a:cubicBezTo>
                <a:cubicBezTo>
                  <a:pt x="107117" y="5615416"/>
                  <a:pt x="107117" y="5615416"/>
                  <a:pt x="3114374" y="405075"/>
                </a:cubicBezTo>
                <a:cubicBezTo>
                  <a:pt x="3257202" y="158855"/>
                  <a:pt x="3526985" y="0"/>
                  <a:pt x="3812635" y="0"/>
                </a:cubicBez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329441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20092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CD83CC86-4ABF-4109-8CA7-BBCF9D8B546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26048" y="1277854"/>
            <a:ext cx="5965952" cy="5580146"/>
          </a:xfrm>
          <a:custGeom>
            <a:avLst/>
            <a:gdLst>
              <a:gd name="connsiteX0" fmla="*/ 2086418 w 5965952"/>
              <a:gd name="connsiteY0" fmla="*/ 0 h 5580146"/>
              <a:gd name="connsiteX1" fmla="*/ 5377790 w 5965952"/>
              <a:gd name="connsiteY1" fmla="*/ 0 h 5580146"/>
              <a:gd name="connsiteX2" fmla="*/ 5759902 w 5965952"/>
              <a:gd name="connsiteY2" fmla="*/ 221671 h 5580146"/>
              <a:gd name="connsiteX3" fmla="*/ 5909414 w 5965952"/>
              <a:gd name="connsiteY3" fmla="*/ 480714 h 5580146"/>
              <a:gd name="connsiteX4" fmla="*/ 5965952 w 5965952"/>
              <a:gd name="connsiteY4" fmla="*/ 578671 h 5580146"/>
              <a:gd name="connsiteX5" fmla="*/ 5965952 w 5965952"/>
              <a:gd name="connsiteY5" fmla="*/ 5580146 h 5580146"/>
              <a:gd name="connsiteX6" fmla="*/ 1249807 w 5965952"/>
              <a:gd name="connsiteY6" fmla="*/ 5580146 h 5580146"/>
              <a:gd name="connsiteX7" fmla="*/ 1172214 w 5965952"/>
              <a:gd name="connsiteY7" fmla="*/ 5445709 h 5580146"/>
              <a:gd name="connsiteX8" fmla="*/ 58620 w 5965952"/>
              <a:gd name="connsiteY8" fmla="*/ 3516311 h 5580146"/>
              <a:gd name="connsiteX9" fmla="*/ 58620 w 5965952"/>
              <a:gd name="connsiteY9" fmla="*/ 3072969 h 5580146"/>
              <a:gd name="connsiteX10" fmla="*/ 1704307 w 5965952"/>
              <a:gd name="connsiteY10" fmla="*/ 221671 h 5580146"/>
              <a:gd name="connsiteX11" fmla="*/ 2086418 w 5965952"/>
              <a:gd name="connsiteY11" fmla="*/ 0 h 5580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65952" h="5580146">
                <a:moveTo>
                  <a:pt x="2086418" y="0"/>
                </a:moveTo>
                <a:cubicBezTo>
                  <a:pt x="5377790" y="0"/>
                  <a:pt x="5377790" y="0"/>
                  <a:pt x="5377790" y="0"/>
                </a:cubicBezTo>
                <a:cubicBezTo>
                  <a:pt x="5534109" y="0"/>
                  <a:pt x="5681744" y="86930"/>
                  <a:pt x="5759902" y="221671"/>
                </a:cubicBezTo>
                <a:cubicBezTo>
                  <a:pt x="5811330" y="310774"/>
                  <a:pt x="5861150" y="397093"/>
                  <a:pt x="5909414" y="480714"/>
                </a:cubicBezTo>
                <a:lnTo>
                  <a:pt x="5965952" y="578671"/>
                </a:lnTo>
                <a:lnTo>
                  <a:pt x="5965952" y="5580146"/>
                </a:lnTo>
                <a:lnTo>
                  <a:pt x="1249807" y="5580146"/>
                </a:lnTo>
                <a:lnTo>
                  <a:pt x="1172214" y="5445709"/>
                </a:lnTo>
                <a:cubicBezTo>
                  <a:pt x="58620" y="3516311"/>
                  <a:pt x="58620" y="3516311"/>
                  <a:pt x="58620" y="3516311"/>
                </a:cubicBezTo>
                <a:cubicBezTo>
                  <a:pt x="-19539" y="3377223"/>
                  <a:pt x="-19539" y="3212057"/>
                  <a:pt x="58620" y="3072969"/>
                </a:cubicBezTo>
                <a:cubicBezTo>
                  <a:pt x="1704307" y="221671"/>
                  <a:pt x="1704307" y="221671"/>
                  <a:pt x="1704307" y="221671"/>
                </a:cubicBezTo>
                <a:cubicBezTo>
                  <a:pt x="1782466" y="86930"/>
                  <a:pt x="1930100" y="0"/>
                  <a:pt x="2086418" y="0"/>
                </a:cubicBez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2554362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9C80E00E-1839-4259-A155-CB6983A7206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2320"/>
            <a:ext cx="7132531" cy="6853362"/>
          </a:xfrm>
          <a:custGeom>
            <a:avLst/>
            <a:gdLst>
              <a:gd name="connsiteX0" fmla="*/ 0 w 7132531"/>
              <a:gd name="connsiteY0" fmla="*/ 0 h 6853362"/>
              <a:gd name="connsiteX1" fmla="*/ 2603963 w 7132531"/>
              <a:gd name="connsiteY1" fmla="*/ 0 h 6853362"/>
              <a:gd name="connsiteX2" fmla="*/ 3223088 w 7132531"/>
              <a:gd name="connsiteY2" fmla="*/ 0 h 6853362"/>
              <a:gd name="connsiteX3" fmla="*/ 3739182 w 7132531"/>
              <a:gd name="connsiteY3" fmla="*/ 0 h 6853362"/>
              <a:gd name="connsiteX4" fmla="*/ 4358307 w 7132531"/>
              <a:gd name="connsiteY4" fmla="*/ 0 h 6853362"/>
              <a:gd name="connsiteX5" fmla="*/ 4428859 w 7132531"/>
              <a:gd name="connsiteY5" fmla="*/ 54152 h 6853362"/>
              <a:gd name="connsiteX6" fmla="*/ 4536544 w 7132531"/>
              <a:gd name="connsiteY6" fmla="*/ 193493 h 6853362"/>
              <a:gd name="connsiteX7" fmla="*/ 7043244 w 7132531"/>
              <a:gd name="connsiteY7" fmla="*/ 4536581 h 6853362"/>
              <a:gd name="connsiteX8" fmla="*/ 7043244 w 7132531"/>
              <a:gd name="connsiteY8" fmla="*/ 5211877 h 6853362"/>
              <a:gd name="connsiteX9" fmla="*/ 6149265 w 7132531"/>
              <a:gd name="connsiteY9" fmla="*/ 6760777 h 6853362"/>
              <a:gd name="connsiteX10" fmla="*/ 6095828 w 7132531"/>
              <a:gd name="connsiteY10" fmla="*/ 6853362 h 6853362"/>
              <a:gd name="connsiteX11" fmla="*/ 5476703 w 7132531"/>
              <a:gd name="connsiteY11" fmla="*/ 6853362 h 6853362"/>
              <a:gd name="connsiteX12" fmla="*/ 4960609 w 7132531"/>
              <a:gd name="connsiteY12" fmla="*/ 6853362 h 6853362"/>
              <a:gd name="connsiteX13" fmla="*/ 4341484 w 7132531"/>
              <a:gd name="connsiteY13" fmla="*/ 6853362 h 6853362"/>
              <a:gd name="connsiteX14" fmla="*/ 0 w 7132531"/>
              <a:gd name="connsiteY14" fmla="*/ 6853362 h 6853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132531" h="6853362">
                <a:moveTo>
                  <a:pt x="0" y="0"/>
                </a:moveTo>
                <a:lnTo>
                  <a:pt x="2603963" y="0"/>
                </a:lnTo>
                <a:lnTo>
                  <a:pt x="3223088" y="0"/>
                </a:lnTo>
                <a:lnTo>
                  <a:pt x="3739182" y="0"/>
                </a:lnTo>
                <a:lnTo>
                  <a:pt x="4358307" y="0"/>
                </a:lnTo>
                <a:lnTo>
                  <a:pt x="4428859" y="54152"/>
                </a:lnTo>
                <a:cubicBezTo>
                  <a:pt x="4470403" y="95426"/>
                  <a:pt x="4506779" y="142185"/>
                  <a:pt x="4536544" y="193493"/>
                </a:cubicBezTo>
                <a:cubicBezTo>
                  <a:pt x="7043244" y="4536581"/>
                  <a:pt x="7043244" y="4536581"/>
                  <a:pt x="7043244" y="4536581"/>
                </a:cubicBezTo>
                <a:cubicBezTo>
                  <a:pt x="7162294" y="4748439"/>
                  <a:pt x="7162294" y="5000021"/>
                  <a:pt x="7043244" y="5211877"/>
                </a:cubicBezTo>
                <a:cubicBezTo>
                  <a:pt x="6700531" y="5805658"/>
                  <a:pt x="6404673" y="6318258"/>
                  <a:pt x="6149265" y="6760777"/>
                </a:cubicBezTo>
                <a:lnTo>
                  <a:pt x="6095828" y="6853362"/>
                </a:lnTo>
                <a:lnTo>
                  <a:pt x="5476703" y="6853362"/>
                </a:lnTo>
                <a:lnTo>
                  <a:pt x="4960609" y="6853362"/>
                </a:lnTo>
                <a:lnTo>
                  <a:pt x="4341484" y="6853362"/>
                </a:lnTo>
                <a:lnTo>
                  <a:pt x="0" y="6853362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303692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B13DE02C-F515-4B12-817D-A8886C0017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059468" y="4638"/>
            <a:ext cx="7132532" cy="6853362"/>
          </a:xfrm>
          <a:custGeom>
            <a:avLst/>
            <a:gdLst>
              <a:gd name="connsiteX0" fmla="*/ 1036704 w 7132532"/>
              <a:gd name="connsiteY0" fmla="*/ 0 h 6853362"/>
              <a:gd name="connsiteX1" fmla="*/ 1655830 w 7132532"/>
              <a:gd name="connsiteY1" fmla="*/ 0 h 6853362"/>
              <a:gd name="connsiteX2" fmla="*/ 2171923 w 7132532"/>
              <a:gd name="connsiteY2" fmla="*/ 0 h 6853362"/>
              <a:gd name="connsiteX3" fmla="*/ 2791048 w 7132532"/>
              <a:gd name="connsiteY3" fmla="*/ 0 h 6853362"/>
              <a:gd name="connsiteX4" fmla="*/ 7132532 w 7132532"/>
              <a:gd name="connsiteY4" fmla="*/ 0 h 6853362"/>
              <a:gd name="connsiteX5" fmla="*/ 7132532 w 7132532"/>
              <a:gd name="connsiteY5" fmla="*/ 6853362 h 6853362"/>
              <a:gd name="connsiteX6" fmla="*/ 4528569 w 7132532"/>
              <a:gd name="connsiteY6" fmla="*/ 6853362 h 6853362"/>
              <a:gd name="connsiteX7" fmla="*/ 3909444 w 7132532"/>
              <a:gd name="connsiteY7" fmla="*/ 6853362 h 6853362"/>
              <a:gd name="connsiteX8" fmla="*/ 3393350 w 7132532"/>
              <a:gd name="connsiteY8" fmla="*/ 6853362 h 6853362"/>
              <a:gd name="connsiteX9" fmla="*/ 2774225 w 7132532"/>
              <a:gd name="connsiteY9" fmla="*/ 6853362 h 6853362"/>
              <a:gd name="connsiteX10" fmla="*/ 2703673 w 7132532"/>
              <a:gd name="connsiteY10" fmla="*/ 6799210 h 6853362"/>
              <a:gd name="connsiteX11" fmla="*/ 2595988 w 7132532"/>
              <a:gd name="connsiteY11" fmla="*/ 6659869 h 6853362"/>
              <a:gd name="connsiteX12" fmla="*/ 89288 w 7132532"/>
              <a:gd name="connsiteY12" fmla="*/ 2316781 h 6853362"/>
              <a:gd name="connsiteX13" fmla="*/ 89288 w 7132532"/>
              <a:gd name="connsiteY13" fmla="*/ 1641485 h 6853362"/>
              <a:gd name="connsiteX14" fmla="*/ 983267 w 7132532"/>
              <a:gd name="connsiteY14" fmla="*/ 92585 h 6853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132532" h="6853362">
                <a:moveTo>
                  <a:pt x="1036704" y="0"/>
                </a:moveTo>
                <a:lnTo>
                  <a:pt x="1655830" y="0"/>
                </a:lnTo>
                <a:lnTo>
                  <a:pt x="2171923" y="0"/>
                </a:lnTo>
                <a:lnTo>
                  <a:pt x="2791048" y="0"/>
                </a:lnTo>
                <a:lnTo>
                  <a:pt x="7132532" y="0"/>
                </a:lnTo>
                <a:lnTo>
                  <a:pt x="7132532" y="6853362"/>
                </a:lnTo>
                <a:lnTo>
                  <a:pt x="4528569" y="6853362"/>
                </a:lnTo>
                <a:lnTo>
                  <a:pt x="3909444" y="6853362"/>
                </a:lnTo>
                <a:lnTo>
                  <a:pt x="3393350" y="6853362"/>
                </a:lnTo>
                <a:lnTo>
                  <a:pt x="2774225" y="6853362"/>
                </a:lnTo>
                <a:lnTo>
                  <a:pt x="2703673" y="6799210"/>
                </a:lnTo>
                <a:cubicBezTo>
                  <a:pt x="2662129" y="6757936"/>
                  <a:pt x="2625753" y="6711177"/>
                  <a:pt x="2595988" y="6659869"/>
                </a:cubicBezTo>
                <a:cubicBezTo>
                  <a:pt x="89288" y="2316781"/>
                  <a:pt x="89288" y="2316781"/>
                  <a:pt x="89288" y="2316781"/>
                </a:cubicBezTo>
                <a:cubicBezTo>
                  <a:pt x="-29762" y="2104923"/>
                  <a:pt x="-29762" y="1853341"/>
                  <a:pt x="89288" y="1641485"/>
                </a:cubicBezTo>
                <a:cubicBezTo>
                  <a:pt x="432001" y="1047704"/>
                  <a:pt x="727859" y="535104"/>
                  <a:pt x="983267" y="92585"/>
                </a:cubicBez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982288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B2299A09-6B0F-4637-877C-F77C996A8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441162" y="2121430"/>
            <a:ext cx="4750839" cy="4736571"/>
          </a:xfrm>
          <a:custGeom>
            <a:avLst/>
            <a:gdLst>
              <a:gd name="connsiteX0" fmla="*/ 3988838 w 4750839"/>
              <a:gd name="connsiteY0" fmla="*/ 0 h 4736571"/>
              <a:gd name="connsiteX1" fmla="*/ 4750839 w 4750839"/>
              <a:gd name="connsiteY1" fmla="*/ 0 h 4736571"/>
              <a:gd name="connsiteX2" fmla="*/ 4750839 w 4750839"/>
              <a:gd name="connsiteY2" fmla="*/ 4736571 h 4736571"/>
              <a:gd name="connsiteX3" fmla="*/ 661439 w 4750839"/>
              <a:gd name="connsiteY3" fmla="*/ 4736571 h 4736571"/>
              <a:gd name="connsiteX4" fmla="*/ 661439 w 4750839"/>
              <a:gd name="connsiteY4" fmla="*/ 4736570 h 4736571"/>
              <a:gd name="connsiteX5" fmla="*/ 1253438 w 4750839"/>
              <a:gd name="connsiteY5" fmla="*/ 4736570 h 4736571"/>
              <a:gd name="connsiteX6" fmla="*/ 1242194 w 4750839"/>
              <a:gd name="connsiteY6" fmla="*/ 4717092 h 4736571"/>
              <a:gd name="connsiteX7" fmla="*/ 44022 w 4750839"/>
              <a:gd name="connsiteY7" fmla="*/ 2641150 h 4736571"/>
              <a:gd name="connsiteX8" fmla="*/ 44022 w 4750839"/>
              <a:gd name="connsiteY8" fmla="*/ 2308205 h 4736571"/>
              <a:gd name="connsiteX9" fmla="*/ 1279911 w 4750839"/>
              <a:gd name="connsiteY9" fmla="*/ 166917 h 4736571"/>
              <a:gd name="connsiteX10" fmla="*/ 1566872 w 4750839"/>
              <a:gd name="connsiteY10" fmla="*/ 444 h 4736571"/>
              <a:gd name="connsiteX11" fmla="*/ 3814085 w 4750839"/>
              <a:gd name="connsiteY11" fmla="*/ 444 h 4736571"/>
              <a:gd name="connsiteX12" fmla="*/ 3988838 w 4750839"/>
              <a:gd name="connsiteY12" fmla="*/ 444 h 4736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750839" h="4736571">
                <a:moveTo>
                  <a:pt x="3988838" y="0"/>
                </a:moveTo>
                <a:lnTo>
                  <a:pt x="4750839" y="0"/>
                </a:lnTo>
                <a:lnTo>
                  <a:pt x="4750839" y="4736571"/>
                </a:lnTo>
                <a:lnTo>
                  <a:pt x="661439" y="4736571"/>
                </a:lnTo>
                <a:lnTo>
                  <a:pt x="661439" y="4736570"/>
                </a:lnTo>
                <a:lnTo>
                  <a:pt x="1253438" y="4736570"/>
                </a:lnTo>
                <a:lnTo>
                  <a:pt x="1242194" y="4717092"/>
                </a:lnTo>
                <a:cubicBezTo>
                  <a:pt x="1159219" y="4573329"/>
                  <a:pt x="893695" y="4113287"/>
                  <a:pt x="44022" y="2641150"/>
                </a:cubicBezTo>
                <a:cubicBezTo>
                  <a:pt x="-14673" y="2536696"/>
                  <a:pt x="-14673" y="2412658"/>
                  <a:pt x="44022" y="2308205"/>
                </a:cubicBezTo>
                <a:cubicBezTo>
                  <a:pt x="44022" y="2308205"/>
                  <a:pt x="44022" y="2308205"/>
                  <a:pt x="1279911" y="166917"/>
                </a:cubicBezTo>
                <a:cubicBezTo>
                  <a:pt x="1338608" y="65727"/>
                  <a:pt x="1449479" y="444"/>
                  <a:pt x="1566872" y="444"/>
                </a:cubicBezTo>
                <a:cubicBezTo>
                  <a:pt x="1566872" y="444"/>
                  <a:pt x="1566872" y="444"/>
                  <a:pt x="3814085" y="444"/>
                </a:cubicBezTo>
                <a:lnTo>
                  <a:pt x="3988838" y="444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190615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F8179551-8296-4DFF-B03B-A747882BC5D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121430"/>
            <a:ext cx="4750838" cy="4736571"/>
          </a:xfrm>
          <a:custGeom>
            <a:avLst/>
            <a:gdLst>
              <a:gd name="connsiteX0" fmla="*/ 0 w 4750838"/>
              <a:gd name="connsiteY0" fmla="*/ 0 h 4736571"/>
              <a:gd name="connsiteX1" fmla="*/ 762001 w 4750838"/>
              <a:gd name="connsiteY1" fmla="*/ 0 h 4736571"/>
              <a:gd name="connsiteX2" fmla="*/ 762001 w 4750838"/>
              <a:gd name="connsiteY2" fmla="*/ 444 h 4736571"/>
              <a:gd name="connsiteX3" fmla="*/ 936754 w 4750838"/>
              <a:gd name="connsiteY3" fmla="*/ 444 h 4736571"/>
              <a:gd name="connsiteX4" fmla="*/ 3183967 w 4750838"/>
              <a:gd name="connsiteY4" fmla="*/ 444 h 4736571"/>
              <a:gd name="connsiteX5" fmla="*/ 3470928 w 4750838"/>
              <a:gd name="connsiteY5" fmla="*/ 166917 h 4736571"/>
              <a:gd name="connsiteX6" fmla="*/ 4706817 w 4750838"/>
              <a:gd name="connsiteY6" fmla="*/ 2308205 h 4736571"/>
              <a:gd name="connsiteX7" fmla="*/ 4706817 w 4750838"/>
              <a:gd name="connsiteY7" fmla="*/ 2641150 h 4736571"/>
              <a:gd name="connsiteX8" fmla="*/ 3508645 w 4750838"/>
              <a:gd name="connsiteY8" fmla="*/ 4717092 h 4736571"/>
              <a:gd name="connsiteX9" fmla="*/ 3497401 w 4750838"/>
              <a:gd name="connsiteY9" fmla="*/ 4736570 h 4736571"/>
              <a:gd name="connsiteX10" fmla="*/ 4089400 w 4750838"/>
              <a:gd name="connsiteY10" fmla="*/ 4736570 h 4736571"/>
              <a:gd name="connsiteX11" fmla="*/ 4089400 w 4750838"/>
              <a:gd name="connsiteY11" fmla="*/ 4736571 h 4736571"/>
              <a:gd name="connsiteX12" fmla="*/ 0 w 4750838"/>
              <a:gd name="connsiteY12" fmla="*/ 4736571 h 4736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750838" h="4736571">
                <a:moveTo>
                  <a:pt x="0" y="0"/>
                </a:moveTo>
                <a:lnTo>
                  <a:pt x="762001" y="0"/>
                </a:lnTo>
                <a:lnTo>
                  <a:pt x="762001" y="444"/>
                </a:lnTo>
                <a:lnTo>
                  <a:pt x="936754" y="444"/>
                </a:lnTo>
                <a:cubicBezTo>
                  <a:pt x="3183967" y="444"/>
                  <a:pt x="3183967" y="444"/>
                  <a:pt x="3183967" y="444"/>
                </a:cubicBezTo>
                <a:cubicBezTo>
                  <a:pt x="3301360" y="444"/>
                  <a:pt x="3412231" y="65727"/>
                  <a:pt x="3470928" y="166917"/>
                </a:cubicBezTo>
                <a:cubicBezTo>
                  <a:pt x="4706817" y="2308205"/>
                  <a:pt x="4706817" y="2308205"/>
                  <a:pt x="4706817" y="2308205"/>
                </a:cubicBezTo>
                <a:cubicBezTo>
                  <a:pt x="4765512" y="2412658"/>
                  <a:pt x="4765512" y="2536696"/>
                  <a:pt x="4706817" y="2641150"/>
                </a:cubicBezTo>
                <a:cubicBezTo>
                  <a:pt x="3857144" y="4113287"/>
                  <a:pt x="3591620" y="4573329"/>
                  <a:pt x="3508645" y="4717092"/>
                </a:cubicBezTo>
                <a:lnTo>
                  <a:pt x="3497401" y="4736570"/>
                </a:lnTo>
                <a:lnTo>
                  <a:pt x="4089400" y="4736570"/>
                </a:lnTo>
                <a:lnTo>
                  <a:pt x="4089400" y="4736571"/>
                </a:lnTo>
                <a:lnTo>
                  <a:pt x="0" y="4736571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4260241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18DA1541-3E85-4777-89EE-BAFE258ADC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455494"/>
            <a:ext cx="7252640" cy="6402506"/>
          </a:xfrm>
          <a:custGeom>
            <a:avLst/>
            <a:gdLst>
              <a:gd name="connsiteX0" fmla="*/ 0 w 7252640"/>
              <a:gd name="connsiteY0" fmla="*/ 0 h 6402506"/>
              <a:gd name="connsiteX1" fmla="*/ 499705 w 7252640"/>
              <a:gd name="connsiteY1" fmla="*/ 0 h 6402506"/>
              <a:gd name="connsiteX2" fmla="*/ 3198082 w 7252640"/>
              <a:gd name="connsiteY2" fmla="*/ 0 h 6402506"/>
              <a:gd name="connsiteX3" fmla="*/ 3940650 w 7252640"/>
              <a:gd name="connsiteY3" fmla="*/ 430778 h 6402506"/>
              <a:gd name="connsiteX4" fmla="*/ 7138725 w 7252640"/>
              <a:gd name="connsiteY4" fmla="*/ 5971728 h 6402506"/>
              <a:gd name="connsiteX5" fmla="*/ 7252640 w 7252640"/>
              <a:gd name="connsiteY5" fmla="*/ 6402506 h 6402506"/>
              <a:gd name="connsiteX6" fmla="*/ 0 w 7252640"/>
              <a:gd name="connsiteY6" fmla="*/ 6402506 h 6402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52640" h="6402506">
                <a:moveTo>
                  <a:pt x="0" y="0"/>
                </a:moveTo>
                <a:lnTo>
                  <a:pt x="499705" y="0"/>
                </a:lnTo>
                <a:cubicBezTo>
                  <a:pt x="3198082" y="0"/>
                  <a:pt x="3198082" y="0"/>
                  <a:pt x="3198082" y="0"/>
                </a:cubicBezTo>
                <a:cubicBezTo>
                  <a:pt x="3501858" y="0"/>
                  <a:pt x="3788759" y="168934"/>
                  <a:pt x="3940650" y="430778"/>
                </a:cubicBezTo>
                <a:cubicBezTo>
                  <a:pt x="7138725" y="5971728"/>
                  <a:pt x="7138725" y="5971728"/>
                  <a:pt x="7138725" y="5971728"/>
                </a:cubicBezTo>
                <a:cubicBezTo>
                  <a:pt x="7214671" y="6106875"/>
                  <a:pt x="7252640" y="6254694"/>
                  <a:pt x="7252640" y="6402506"/>
                </a:cubicBezTo>
                <a:lnTo>
                  <a:pt x="0" y="6402506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3862957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EF7ADCE7-8227-4432-BD03-3E1E0000ECA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50390" y="1"/>
            <a:ext cx="6541610" cy="6858001"/>
          </a:xfrm>
          <a:custGeom>
            <a:avLst/>
            <a:gdLst>
              <a:gd name="connsiteX0" fmla="*/ 1899219 w 6541610"/>
              <a:gd name="connsiteY0" fmla="*/ 0 h 6858001"/>
              <a:gd name="connsiteX1" fmla="*/ 6541610 w 6541610"/>
              <a:gd name="connsiteY1" fmla="*/ 0 h 6858001"/>
              <a:gd name="connsiteX2" fmla="*/ 6541610 w 6541610"/>
              <a:gd name="connsiteY2" fmla="*/ 6858001 h 6858001"/>
              <a:gd name="connsiteX3" fmla="*/ 1899218 w 6541610"/>
              <a:gd name="connsiteY3" fmla="*/ 6858001 h 6858001"/>
              <a:gd name="connsiteX4" fmla="*/ 1864304 w 6541610"/>
              <a:gd name="connsiteY4" fmla="*/ 6797509 h 6858001"/>
              <a:gd name="connsiteX5" fmla="*/ 67563 w 6541610"/>
              <a:gd name="connsiteY5" fmla="*/ 3684493 h 6858001"/>
              <a:gd name="connsiteX6" fmla="*/ 67563 w 6541610"/>
              <a:gd name="connsiteY6" fmla="*/ 3173511 h 6858001"/>
              <a:gd name="connsiteX7" fmla="*/ 1792005 w 6541610"/>
              <a:gd name="connsiteY7" fmla="*/ 185758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41610" h="6858001">
                <a:moveTo>
                  <a:pt x="1899219" y="0"/>
                </a:moveTo>
                <a:lnTo>
                  <a:pt x="6541610" y="0"/>
                </a:lnTo>
                <a:lnTo>
                  <a:pt x="6541610" y="6858001"/>
                </a:lnTo>
                <a:lnTo>
                  <a:pt x="1899218" y="6858001"/>
                </a:lnTo>
                <a:lnTo>
                  <a:pt x="1864304" y="6797509"/>
                </a:lnTo>
                <a:cubicBezTo>
                  <a:pt x="1697596" y="6508673"/>
                  <a:pt x="1253042" y="5738442"/>
                  <a:pt x="67563" y="3684493"/>
                </a:cubicBezTo>
                <a:cubicBezTo>
                  <a:pt x="-22520" y="3524185"/>
                  <a:pt x="-22520" y="3333819"/>
                  <a:pt x="67563" y="3173511"/>
                </a:cubicBezTo>
                <a:cubicBezTo>
                  <a:pt x="67563" y="3173511"/>
                  <a:pt x="67563" y="3173511"/>
                  <a:pt x="1792005" y="185758"/>
                </a:cubicBez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302713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DF7E85B-2841-463A-82C4-C8214F5B6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D56046C-A8D4-41A0-A651-AD83CAFAB0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3C13D67-D8CD-4173-8125-F199E9CA3E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D5838-2B7A-4167-9FFE-3F418860ACB6}" type="datetimeFigureOut">
              <a:rPr lang="en-ID" smtClean="0"/>
              <a:pPr/>
              <a:t>08/01/2025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9C7A47-DFB0-4899-A182-6D96D7C895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1575970-97AD-45EC-97A4-E2A35AC03D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50A26-DF12-4F3D-B484-8F76E5153C63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92AC742D-2DCC-4A40-A2FA-8F7E88F996FA}"/>
              </a:ext>
            </a:extLst>
          </p:cNvPr>
          <p:cNvSpPr>
            <a:spLocks/>
          </p:cNvSpPr>
          <p:nvPr userDrawn="1"/>
        </p:nvSpPr>
        <p:spPr bwMode="auto">
          <a:xfrm>
            <a:off x="11496989" y="1"/>
            <a:ext cx="695012" cy="613544"/>
          </a:xfrm>
          <a:custGeom>
            <a:avLst/>
            <a:gdLst>
              <a:gd name="connsiteX0" fmla="*/ 0 w 1114939"/>
              <a:gd name="connsiteY0" fmla="*/ 0 h 984250"/>
              <a:gd name="connsiteX1" fmla="*/ 1114939 w 1114939"/>
              <a:gd name="connsiteY1" fmla="*/ 0 h 984250"/>
              <a:gd name="connsiteX2" fmla="*/ 1114939 w 1114939"/>
              <a:gd name="connsiteY2" fmla="*/ 984250 h 984250"/>
              <a:gd name="connsiteX3" fmla="*/ 1038120 w 1114939"/>
              <a:gd name="connsiteY3" fmla="*/ 984250 h 984250"/>
              <a:gd name="connsiteX4" fmla="*/ 623302 w 1114939"/>
              <a:gd name="connsiteY4" fmla="*/ 984250 h 984250"/>
              <a:gd name="connsiteX5" fmla="*/ 509148 w 1114939"/>
              <a:gd name="connsiteY5" fmla="*/ 918027 h 984250"/>
              <a:gd name="connsiteX6" fmla="*/ 17512 w 1114939"/>
              <a:gd name="connsiteY6" fmla="*/ 66223 h 984250"/>
              <a:gd name="connsiteX7" fmla="*/ 0 w 1114939"/>
              <a:gd name="connsiteY7" fmla="*/ 0 h 984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4939" h="984250">
                <a:moveTo>
                  <a:pt x="0" y="0"/>
                </a:moveTo>
                <a:lnTo>
                  <a:pt x="1114939" y="0"/>
                </a:lnTo>
                <a:lnTo>
                  <a:pt x="1114939" y="984250"/>
                </a:lnTo>
                <a:lnTo>
                  <a:pt x="1038120" y="984250"/>
                </a:lnTo>
                <a:cubicBezTo>
                  <a:pt x="623302" y="984250"/>
                  <a:pt x="623302" y="984250"/>
                  <a:pt x="623302" y="984250"/>
                </a:cubicBezTo>
                <a:cubicBezTo>
                  <a:pt x="576603" y="984250"/>
                  <a:pt x="532498" y="958280"/>
                  <a:pt x="509148" y="918027"/>
                </a:cubicBezTo>
                <a:cubicBezTo>
                  <a:pt x="17512" y="66223"/>
                  <a:pt x="17512" y="66223"/>
                  <a:pt x="17512" y="66223"/>
                </a:cubicBezTo>
                <a:cubicBezTo>
                  <a:pt x="5837" y="45447"/>
                  <a:pt x="0" y="22723"/>
                  <a:pt x="0" y="0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D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8D64A4B0-6FB7-4FA5-B705-866308D7D781}"/>
              </a:ext>
            </a:extLst>
          </p:cNvPr>
          <p:cNvSpPr/>
          <p:nvPr userDrawn="1"/>
        </p:nvSpPr>
        <p:spPr>
          <a:xfrm rot="10800000">
            <a:off x="11382375" y="1"/>
            <a:ext cx="352983" cy="522996"/>
          </a:xfrm>
          <a:custGeom>
            <a:avLst/>
            <a:gdLst>
              <a:gd name="connsiteX0" fmla="*/ 566178 w 566256"/>
              <a:gd name="connsiteY0" fmla="*/ 838993 h 838993"/>
              <a:gd name="connsiteX1" fmla="*/ 477278 w 566256"/>
              <a:gd name="connsiteY1" fmla="*/ 838993 h 838993"/>
              <a:gd name="connsiteX2" fmla="*/ 477356 w 566256"/>
              <a:gd name="connsiteY2" fmla="*/ 838700 h 838993"/>
              <a:gd name="connsiteX3" fmla="*/ 461993 w 566256"/>
              <a:gd name="connsiteY3" fmla="*/ 780601 h 838993"/>
              <a:gd name="connsiteX4" fmla="*/ 30669 w 566256"/>
              <a:gd name="connsiteY4" fmla="*/ 33294 h 838993"/>
              <a:gd name="connsiteX5" fmla="*/ 12140 w 566256"/>
              <a:gd name="connsiteY5" fmla="*/ 9318 h 838993"/>
              <a:gd name="connsiteX6" fmla="*/ 0 w 566256"/>
              <a:gd name="connsiteY6" fmla="*/ 0 h 838993"/>
              <a:gd name="connsiteX7" fmla="*/ 88900 w 566256"/>
              <a:gd name="connsiteY7" fmla="*/ 0 h 838993"/>
              <a:gd name="connsiteX8" fmla="*/ 101040 w 566256"/>
              <a:gd name="connsiteY8" fmla="*/ 9318 h 838993"/>
              <a:gd name="connsiteX9" fmla="*/ 119569 w 566256"/>
              <a:gd name="connsiteY9" fmla="*/ 33294 h 838993"/>
              <a:gd name="connsiteX10" fmla="*/ 550893 w 566256"/>
              <a:gd name="connsiteY10" fmla="*/ 780601 h 838993"/>
              <a:gd name="connsiteX11" fmla="*/ 566256 w 566256"/>
              <a:gd name="connsiteY11" fmla="*/ 838700 h 838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66256" h="838993">
                <a:moveTo>
                  <a:pt x="566178" y="838993"/>
                </a:moveTo>
                <a:lnTo>
                  <a:pt x="477278" y="838993"/>
                </a:lnTo>
                <a:lnTo>
                  <a:pt x="477356" y="838700"/>
                </a:lnTo>
                <a:cubicBezTo>
                  <a:pt x="477356" y="818764"/>
                  <a:pt x="472235" y="798828"/>
                  <a:pt x="461993" y="780601"/>
                </a:cubicBezTo>
                <a:cubicBezTo>
                  <a:pt x="461993" y="780601"/>
                  <a:pt x="461993" y="780601"/>
                  <a:pt x="30669" y="33294"/>
                </a:cubicBezTo>
                <a:cubicBezTo>
                  <a:pt x="25548" y="24466"/>
                  <a:pt x="19289" y="16420"/>
                  <a:pt x="12140" y="9318"/>
                </a:cubicBezTo>
                <a:lnTo>
                  <a:pt x="0" y="0"/>
                </a:lnTo>
                <a:lnTo>
                  <a:pt x="88900" y="0"/>
                </a:lnTo>
                <a:lnTo>
                  <a:pt x="101040" y="9318"/>
                </a:lnTo>
                <a:cubicBezTo>
                  <a:pt x="108189" y="16420"/>
                  <a:pt x="114448" y="24466"/>
                  <a:pt x="119569" y="33294"/>
                </a:cubicBezTo>
                <a:cubicBezTo>
                  <a:pt x="550893" y="780601"/>
                  <a:pt x="550893" y="780601"/>
                  <a:pt x="550893" y="780601"/>
                </a:cubicBezTo>
                <a:cubicBezTo>
                  <a:pt x="561135" y="798828"/>
                  <a:pt x="566256" y="818764"/>
                  <a:pt x="566256" y="8387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118266B-576E-486F-B487-50D8A90640F2}"/>
              </a:ext>
            </a:extLst>
          </p:cNvPr>
          <p:cNvSpPr txBox="1"/>
          <p:nvPr userDrawn="1"/>
        </p:nvSpPr>
        <p:spPr>
          <a:xfrm>
            <a:off x="11762044" y="130528"/>
            <a:ext cx="3706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F4A50A26-DF12-4F3D-B484-8F76E5153C63}" type="slidenum">
              <a:rPr lang="en-ID" sz="1200" smtClean="0">
                <a:solidFill>
                  <a:schemeClr val="bg1"/>
                </a:solidFill>
              </a:rPr>
              <a:pPr algn="ctr"/>
              <a:t>‹#›</a:t>
            </a:fld>
            <a:endParaRPr lang="en-US" sz="12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4139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xmlns="" id="{E3BAE2F1-6F1D-49E1-B6EC-A813688BA2C3}"/>
              </a:ext>
            </a:extLst>
          </p:cNvPr>
          <p:cNvSpPr>
            <a:spLocks/>
          </p:cNvSpPr>
          <p:nvPr/>
        </p:nvSpPr>
        <p:spPr bwMode="auto">
          <a:xfrm>
            <a:off x="0" y="2495550"/>
            <a:ext cx="3823245" cy="4362450"/>
          </a:xfrm>
          <a:custGeom>
            <a:avLst/>
            <a:gdLst>
              <a:gd name="connsiteX0" fmla="*/ 0 w 3823245"/>
              <a:gd name="connsiteY0" fmla="*/ 0 h 4362450"/>
              <a:gd name="connsiteX1" fmla="*/ 147030 w 3823245"/>
              <a:gd name="connsiteY1" fmla="*/ 0 h 4362450"/>
              <a:gd name="connsiteX2" fmla="*/ 2224779 w 3823245"/>
              <a:gd name="connsiteY2" fmla="*/ 0 h 4362450"/>
              <a:gd name="connsiteX3" fmla="*/ 2517526 w 3823245"/>
              <a:gd name="connsiteY3" fmla="*/ 169829 h 4362450"/>
              <a:gd name="connsiteX4" fmla="*/ 3778336 w 3823245"/>
              <a:gd name="connsiteY4" fmla="*/ 2354296 h 4362450"/>
              <a:gd name="connsiteX5" fmla="*/ 3778336 w 3823245"/>
              <a:gd name="connsiteY5" fmla="*/ 2693954 h 4362450"/>
              <a:gd name="connsiteX6" fmla="*/ 2825341 w 3823245"/>
              <a:gd name="connsiteY6" fmla="*/ 4345104 h 4362450"/>
              <a:gd name="connsiteX7" fmla="*/ 2815329 w 3823245"/>
              <a:gd name="connsiteY7" fmla="*/ 4362450 h 4362450"/>
              <a:gd name="connsiteX8" fmla="*/ 2223162 w 3823245"/>
              <a:gd name="connsiteY8" fmla="*/ 4362450 h 4362450"/>
              <a:gd name="connsiteX9" fmla="*/ 2232300 w 3823245"/>
              <a:gd name="connsiteY9" fmla="*/ 4346619 h 4362450"/>
              <a:gd name="connsiteX10" fmla="*/ 3206099 w 3823245"/>
              <a:gd name="connsiteY10" fmla="*/ 2659424 h 4362450"/>
              <a:gd name="connsiteX11" fmla="*/ 3206099 w 3823245"/>
              <a:gd name="connsiteY11" fmla="*/ 2388827 h 4362450"/>
              <a:gd name="connsiteX12" fmla="*/ 2201646 w 3823245"/>
              <a:gd name="connsiteY12" fmla="*/ 648522 h 4362450"/>
              <a:gd name="connsiteX13" fmla="*/ 1968422 w 3823245"/>
              <a:gd name="connsiteY13" fmla="*/ 513223 h 4362450"/>
              <a:gd name="connsiteX14" fmla="*/ 142028 w 3823245"/>
              <a:gd name="connsiteY14" fmla="*/ 513223 h 4362450"/>
              <a:gd name="connsiteX15" fmla="*/ 0 w 3823245"/>
              <a:gd name="connsiteY15" fmla="*/ 513223 h 436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823245" h="4362450">
                <a:moveTo>
                  <a:pt x="0" y="0"/>
                </a:moveTo>
                <a:lnTo>
                  <a:pt x="147030" y="0"/>
                </a:lnTo>
                <a:cubicBezTo>
                  <a:pt x="2224779" y="0"/>
                  <a:pt x="2224779" y="0"/>
                  <a:pt x="2224779" y="0"/>
                </a:cubicBezTo>
                <a:cubicBezTo>
                  <a:pt x="2344539" y="0"/>
                  <a:pt x="2457645" y="66599"/>
                  <a:pt x="2517526" y="169829"/>
                </a:cubicBezTo>
                <a:cubicBezTo>
                  <a:pt x="3778336" y="2354296"/>
                  <a:pt x="3778336" y="2354296"/>
                  <a:pt x="3778336" y="2354296"/>
                </a:cubicBezTo>
                <a:cubicBezTo>
                  <a:pt x="3838215" y="2460856"/>
                  <a:pt x="3838215" y="2587394"/>
                  <a:pt x="3778336" y="2693954"/>
                </a:cubicBezTo>
                <a:cubicBezTo>
                  <a:pt x="3305532" y="3513129"/>
                  <a:pt x="3010030" y="4025114"/>
                  <a:pt x="2825341" y="4345104"/>
                </a:cubicBezTo>
                <a:lnTo>
                  <a:pt x="2815329" y="4362450"/>
                </a:lnTo>
                <a:lnTo>
                  <a:pt x="2223162" y="4362450"/>
                </a:lnTo>
                <a:lnTo>
                  <a:pt x="2232300" y="4346619"/>
                </a:lnTo>
                <a:cubicBezTo>
                  <a:pt x="2299737" y="4229778"/>
                  <a:pt x="2515538" y="3855884"/>
                  <a:pt x="3206099" y="2659424"/>
                </a:cubicBezTo>
                <a:cubicBezTo>
                  <a:pt x="3253803" y="2574530"/>
                  <a:pt x="3253803" y="2473720"/>
                  <a:pt x="3206099" y="2388827"/>
                </a:cubicBezTo>
                <a:cubicBezTo>
                  <a:pt x="3206099" y="2388827"/>
                  <a:pt x="3206099" y="2388827"/>
                  <a:pt x="2201646" y="648522"/>
                </a:cubicBezTo>
                <a:cubicBezTo>
                  <a:pt x="2153941" y="566281"/>
                  <a:pt x="2063832" y="513223"/>
                  <a:pt x="1968422" y="513223"/>
                </a:cubicBezTo>
                <a:cubicBezTo>
                  <a:pt x="1968422" y="513223"/>
                  <a:pt x="1968422" y="513223"/>
                  <a:pt x="142028" y="513223"/>
                </a:cubicBezTo>
                <a:lnTo>
                  <a:pt x="0" y="51322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D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xmlns="" id="{00F28C56-8C1E-4397-8711-9611ECA1DBF6}"/>
              </a:ext>
            </a:extLst>
          </p:cNvPr>
          <p:cNvSpPr/>
          <p:nvPr/>
        </p:nvSpPr>
        <p:spPr>
          <a:xfrm>
            <a:off x="2760444" y="2495550"/>
            <a:ext cx="2024509" cy="3994150"/>
          </a:xfrm>
          <a:custGeom>
            <a:avLst/>
            <a:gdLst>
              <a:gd name="connsiteX0" fmla="*/ 0 w 2024509"/>
              <a:gd name="connsiteY0" fmla="*/ 0 h 3994150"/>
              <a:gd name="connsiteX1" fmla="*/ 587874 w 2024509"/>
              <a:gd name="connsiteY1" fmla="*/ 0 h 3994150"/>
              <a:gd name="connsiteX2" fmla="*/ 624410 w 2024509"/>
              <a:gd name="connsiteY2" fmla="*/ 28043 h 3994150"/>
              <a:gd name="connsiteX3" fmla="*/ 680175 w 2024509"/>
              <a:gd name="connsiteY3" fmla="*/ 100201 h 3994150"/>
              <a:gd name="connsiteX4" fmla="*/ 1978272 w 2024509"/>
              <a:gd name="connsiteY4" fmla="*/ 2349274 h 3994150"/>
              <a:gd name="connsiteX5" fmla="*/ 1978272 w 2024509"/>
              <a:gd name="connsiteY5" fmla="*/ 2698977 h 3994150"/>
              <a:gd name="connsiteX6" fmla="*/ 1299156 w 2024509"/>
              <a:gd name="connsiteY6" fmla="*/ 3875608 h 3994150"/>
              <a:gd name="connsiteX7" fmla="*/ 1230737 w 2024509"/>
              <a:gd name="connsiteY7" fmla="*/ 3994150 h 3994150"/>
              <a:gd name="connsiteX8" fmla="*/ 642863 w 2024509"/>
              <a:gd name="connsiteY8" fmla="*/ 3994150 h 3994150"/>
              <a:gd name="connsiteX9" fmla="*/ 711282 w 2024509"/>
              <a:gd name="connsiteY9" fmla="*/ 3875608 h 3994150"/>
              <a:gd name="connsiteX10" fmla="*/ 1390398 w 2024509"/>
              <a:gd name="connsiteY10" fmla="*/ 2698977 h 3994150"/>
              <a:gd name="connsiteX11" fmla="*/ 1390398 w 2024509"/>
              <a:gd name="connsiteY11" fmla="*/ 2349274 h 3994150"/>
              <a:gd name="connsiteX12" fmla="*/ 92301 w 2024509"/>
              <a:gd name="connsiteY12" fmla="*/ 100201 h 3994150"/>
              <a:gd name="connsiteX13" fmla="*/ 36536 w 2024509"/>
              <a:gd name="connsiteY13" fmla="*/ 28043 h 3994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024509" h="3994150">
                <a:moveTo>
                  <a:pt x="0" y="0"/>
                </a:moveTo>
                <a:lnTo>
                  <a:pt x="587874" y="0"/>
                </a:lnTo>
                <a:lnTo>
                  <a:pt x="624410" y="28043"/>
                </a:lnTo>
                <a:cubicBezTo>
                  <a:pt x="645924" y="49417"/>
                  <a:pt x="664761" y="73631"/>
                  <a:pt x="680175" y="100201"/>
                </a:cubicBezTo>
                <a:cubicBezTo>
                  <a:pt x="1978272" y="2349274"/>
                  <a:pt x="1978272" y="2349274"/>
                  <a:pt x="1978272" y="2349274"/>
                </a:cubicBezTo>
                <a:cubicBezTo>
                  <a:pt x="2039922" y="2458985"/>
                  <a:pt x="2039922" y="2589267"/>
                  <a:pt x="1978272" y="2698977"/>
                </a:cubicBezTo>
                <a:cubicBezTo>
                  <a:pt x="1694313" y="3190961"/>
                  <a:pt x="1472470" y="3575324"/>
                  <a:pt x="1299156" y="3875608"/>
                </a:cubicBezTo>
                <a:lnTo>
                  <a:pt x="1230737" y="3994150"/>
                </a:lnTo>
                <a:lnTo>
                  <a:pt x="642863" y="3994150"/>
                </a:lnTo>
                <a:lnTo>
                  <a:pt x="711282" y="3875608"/>
                </a:lnTo>
                <a:cubicBezTo>
                  <a:pt x="884596" y="3575324"/>
                  <a:pt x="1106439" y="3190961"/>
                  <a:pt x="1390398" y="2698977"/>
                </a:cubicBezTo>
                <a:cubicBezTo>
                  <a:pt x="1452048" y="2589267"/>
                  <a:pt x="1452048" y="2458985"/>
                  <a:pt x="1390398" y="2349274"/>
                </a:cubicBezTo>
                <a:cubicBezTo>
                  <a:pt x="1390398" y="2349274"/>
                  <a:pt x="1390398" y="2349274"/>
                  <a:pt x="92301" y="100201"/>
                </a:cubicBezTo>
                <a:cubicBezTo>
                  <a:pt x="76887" y="73631"/>
                  <a:pt x="58050" y="49417"/>
                  <a:pt x="36536" y="2804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xmlns="" id="{14C55A35-932E-4CFB-A6E7-FF7CE6DD2D22}"/>
              </a:ext>
            </a:extLst>
          </p:cNvPr>
          <p:cNvSpPr>
            <a:spLocks/>
          </p:cNvSpPr>
          <p:nvPr/>
        </p:nvSpPr>
        <p:spPr bwMode="auto">
          <a:xfrm>
            <a:off x="432544" y="1470798"/>
            <a:ext cx="2150999" cy="1888978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xmlns="" id="{C2B97A46-98B9-4C6A-A1D2-6B457B07096C}"/>
              </a:ext>
            </a:extLst>
          </p:cNvPr>
          <p:cNvSpPr>
            <a:spLocks/>
          </p:cNvSpPr>
          <p:nvPr/>
        </p:nvSpPr>
        <p:spPr bwMode="auto">
          <a:xfrm>
            <a:off x="4156693" y="5228396"/>
            <a:ext cx="3610409" cy="1629604"/>
          </a:xfrm>
          <a:custGeom>
            <a:avLst/>
            <a:gdLst>
              <a:gd name="connsiteX0" fmla="*/ 1009192 w 3610409"/>
              <a:gd name="connsiteY0" fmla="*/ 0 h 1629604"/>
              <a:gd name="connsiteX1" fmla="*/ 2601216 w 3610409"/>
              <a:gd name="connsiteY1" fmla="*/ 0 h 1629604"/>
              <a:gd name="connsiteX2" fmla="*/ 2786042 w 3610409"/>
              <a:gd name="connsiteY2" fmla="*/ 109644 h 1629604"/>
              <a:gd name="connsiteX3" fmla="*/ 3582055 w 3610409"/>
              <a:gd name="connsiteY3" fmla="*/ 1519961 h 1629604"/>
              <a:gd name="connsiteX4" fmla="*/ 3603321 w 3610409"/>
              <a:gd name="connsiteY4" fmla="*/ 1573574 h 1629604"/>
              <a:gd name="connsiteX5" fmla="*/ 3610409 w 3610409"/>
              <a:gd name="connsiteY5" fmla="*/ 1629604 h 1629604"/>
              <a:gd name="connsiteX6" fmla="*/ 3103024 w 3610409"/>
              <a:gd name="connsiteY6" fmla="*/ 1629604 h 1629604"/>
              <a:gd name="connsiteX7" fmla="*/ 3097928 w 3610409"/>
              <a:gd name="connsiteY7" fmla="*/ 1589322 h 1629604"/>
              <a:gd name="connsiteX8" fmla="*/ 3082640 w 3610409"/>
              <a:gd name="connsiteY8" fmla="*/ 1550778 h 1629604"/>
              <a:gd name="connsiteX9" fmla="*/ 2510361 w 3610409"/>
              <a:gd name="connsiteY9" fmla="*/ 536856 h 1629604"/>
              <a:gd name="connsiteX10" fmla="*/ 2377483 w 3610409"/>
              <a:gd name="connsiteY10" fmla="*/ 458029 h 1629604"/>
              <a:gd name="connsiteX11" fmla="*/ 1232925 w 3610409"/>
              <a:gd name="connsiteY11" fmla="*/ 458029 h 1629604"/>
              <a:gd name="connsiteX12" fmla="*/ 1100048 w 3610409"/>
              <a:gd name="connsiteY12" fmla="*/ 536856 h 1629604"/>
              <a:gd name="connsiteX13" fmla="*/ 527769 w 3610409"/>
              <a:gd name="connsiteY13" fmla="*/ 1550778 h 1629604"/>
              <a:gd name="connsiteX14" fmla="*/ 512481 w 3610409"/>
              <a:gd name="connsiteY14" fmla="*/ 1589322 h 1629604"/>
              <a:gd name="connsiteX15" fmla="*/ 507384 w 3610409"/>
              <a:gd name="connsiteY15" fmla="*/ 1629604 h 1629604"/>
              <a:gd name="connsiteX16" fmla="*/ 0 w 3610409"/>
              <a:gd name="connsiteY16" fmla="*/ 1629604 h 1629604"/>
              <a:gd name="connsiteX17" fmla="*/ 7088 w 3610409"/>
              <a:gd name="connsiteY17" fmla="*/ 1573574 h 1629604"/>
              <a:gd name="connsiteX18" fmla="*/ 28353 w 3610409"/>
              <a:gd name="connsiteY18" fmla="*/ 1519961 h 1629604"/>
              <a:gd name="connsiteX19" fmla="*/ 824366 w 3610409"/>
              <a:gd name="connsiteY19" fmla="*/ 109644 h 1629604"/>
              <a:gd name="connsiteX20" fmla="*/ 1009192 w 3610409"/>
              <a:gd name="connsiteY20" fmla="*/ 0 h 1629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610409" h="1629604">
                <a:moveTo>
                  <a:pt x="1009192" y="0"/>
                </a:moveTo>
                <a:cubicBezTo>
                  <a:pt x="2601216" y="0"/>
                  <a:pt x="2601216" y="0"/>
                  <a:pt x="2601216" y="0"/>
                </a:cubicBezTo>
                <a:cubicBezTo>
                  <a:pt x="2676827" y="0"/>
                  <a:pt x="2748237" y="42998"/>
                  <a:pt x="2786042" y="109644"/>
                </a:cubicBezTo>
                <a:cubicBezTo>
                  <a:pt x="3582055" y="1519961"/>
                  <a:pt x="3582055" y="1519961"/>
                  <a:pt x="3582055" y="1519961"/>
                </a:cubicBezTo>
                <a:cubicBezTo>
                  <a:pt x="3591507" y="1537160"/>
                  <a:pt x="3598595" y="1555166"/>
                  <a:pt x="3603321" y="1573574"/>
                </a:cubicBezTo>
                <a:lnTo>
                  <a:pt x="3610409" y="1629604"/>
                </a:lnTo>
                <a:lnTo>
                  <a:pt x="3103024" y="1629604"/>
                </a:lnTo>
                <a:lnTo>
                  <a:pt x="3097928" y="1589322"/>
                </a:lnTo>
                <a:cubicBezTo>
                  <a:pt x="3094531" y="1576088"/>
                  <a:pt x="3089435" y="1563143"/>
                  <a:pt x="3082640" y="1550778"/>
                </a:cubicBezTo>
                <a:cubicBezTo>
                  <a:pt x="3082640" y="1550778"/>
                  <a:pt x="3082640" y="1550778"/>
                  <a:pt x="2510361" y="536856"/>
                </a:cubicBezTo>
                <a:cubicBezTo>
                  <a:pt x="2483181" y="488942"/>
                  <a:pt x="2431842" y="458029"/>
                  <a:pt x="2377483" y="458029"/>
                </a:cubicBezTo>
                <a:cubicBezTo>
                  <a:pt x="2377483" y="458029"/>
                  <a:pt x="2377483" y="458029"/>
                  <a:pt x="1232925" y="458029"/>
                </a:cubicBezTo>
                <a:cubicBezTo>
                  <a:pt x="1178566" y="458029"/>
                  <a:pt x="1127227" y="488942"/>
                  <a:pt x="1100048" y="536856"/>
                </a:cubicBezTo>
                <a:cubicBezTo>
                  <a:pt x="1100048" y="536856"/>
                  <a:pt x="1100048" y="536856"/>
                  <a:pt x="527769" y="1550778"/>
                </a:cubicBezTo>
                <a:cubicBezTo>
                  <a:pt x="520974" y="1563143"/>
                  <a:pt x="515878" y="1576088"/>
                  <a:pt x="512481" y="1589322"/>
                </a:cubicBezTo>
                <a:lnTo>
                  <a:pt x="507384" y="1629604"/>
                </a:lnTo>
                <a:lnTo>
                  <a:pt x="0" y="1629604"/>
                </a:lnTo>
                <a:lnTo>
                  <a:pt x="7088" y="1573574"/>
                </a:lnTo>
                <a:cubicBezTo>
                  <a:pt x="11814" y="1555166"/>
                  <a:pt x="18902" y="1537160"/>
                  <a:pt x="28353" y="1519961"/>
                </a:cubicBezTo>
                <a:cubicBezTo>
                  <a:pt x="824366" y="109644"/>
                  <a:pt x="824366" y="109644"/>
                  <a:pt x="824366" y="109644"/>
                </a:cubicBezTo>
                <a:cubicBezTo>
                  <a:pt x="862171" y="42998"/>
                  <a:pt x="933581" y="0"/>
                  <a:pt x="1009192" y="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D"/>
          </a:p>
        </p:txBody>
      </p:sp>
      <p:sp>
        <p:nvSpPr>
          <p:cNvPr id="28" name="Freeform 5">
            <a:extLst>
              <a:ext uri="{FF2B5EF4-FFF2-40B4-BE49-F238E27FC236}">
                <a16:creationId xmlns:a16="http://schemas.microsoft.com/office/drawing/2014/main" xmlns="" id="{40E148CE-445B-4207-90AA-D037F90A50CD}"/>
              </a:ext>
            </a:extLst>
          </p:cNvPr>
          <p:cNvSpPr>
            <a:spLocks/>
          </p:cNvSpPr>
          <p:nvPr/>
        </p:nvSpPr>
        <p:spPr bwMode="auto">
          <a:xfrm>
            <a:off x="6472410" y="5433958"/>
            <a:ext cx="1175629" cy="1055742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6B35188C-3435-4A78-8D47-7691A763DE85}"/>
              </a:ext>
            </a:extLst>
          </p:cNvPr>
          <p:cNvSpPr txBox="1"/>
          <p:nvPr/>
        </p:nvSpPr>
        <p:spPr>
          <a:xfrm>
            <a:off x="4120047" y="2908300"/>
            <a:ext cx="802931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200" dirty="0" smtClean="0"/>
              <a:t>Αποτελέσματα ΓΕ.Π.Α.Δ. Κρήτης</a:t>
            </a:r>
            <a:endParaRPr lang="en-ID" sz="4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C15A357F-A1D0-4E3C-9D2E-48D61D72EC95}"/>
              </a:ext>
            </a:extLst>
          </p:cNvPr>
          <p:cNvSpPr txBox="1"/>
          <p:nvPr/>
        </p:nvSpPr>
        <p:spPr>
          <a:xfrm>
            <a:off x="4753459" y="3635573"/>
            <a:ext cx="144142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400" dirty="0" smtClean="0"/>
              <a:t>2024</a:t>
            </a:r>
            <a:endParaRPr lang="en-ID" sz="3300" spc="1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xmlns="" id="{553FF64C-3456-4752-931B-35F0CFB1AA52}"/>
              </a:ext>
            </a:extLst>
          </p:cNvPr>
          <p:cNvGrpSpPr/>
          <p:nvPr/>
        </p:nvGrpSpPr>
        <p:grpSpPr>
          <a:xfrm>
            <a:off x="9153525" y="0"/>
            <a:ext cx="3038476" cy="2302595"/>
            <a:chOff x="10893197" y="0"/>
            <a:chExt cx="1298804" cy="984250"/>
          </a:xfrm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xmlns="" id="{30248936-CD31-4187-99C6-BC41F23883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77062" y="0"/>
              <a:ext cx="1114939" cy="984250"/>
            </a:xfrm>
            <a:custGeom>
              <a:avLst/>
              <a:gdLst>
                <a:gd name="connsiteX0" fmla="*/ 0 w 1114939"/>
                <a:gd name="connsiteY0" fmla="*/ 0 h 984250"/>
                <a:gd name="connsiteX1" fmla="*/ 1114939 w 1114939"/>
                <a:gd name="connsiteY1" fmla="*/ 0 h 984250"/>
                <a:gd name="connsiteX2" fmla="*/ 1114939 w 1114939"/>
                <a:gd name="connsiteY2" fmla="*/ 984250 h 984250"/>
                <a:gd name="connsiteX3" fmla="*/ 1038120 w 1114939"/>
                <a:gd name="connsiteY3" fmla="*/ 984250 h 984250"/>
                <a:gd name="connsiteX4" fmla="*/ 623302 w 1114939"/>
                <a:gd name="connsiteY4" fmla="*/ 984250 h 984250"/>
                <a:gd name="connsiteX5" fmla="*/ 509148 w 1114939"/>
                <a:gd name="connsiteY5" fmla="*/ 918027 h 984250"/>
                <a:gd name="connsiteX6" fmla="*/ 17512 w 1114939"/>
                <a:gd name="connsiteY6" fmla="*/ 66223 h 984250"/>
                <a:gd name="connsiteX7" fmla="*/ 0 w 1114939"/>
                <a:gd name="connsiteY7" fmla="*/ 0 h 984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14939" h="984250">
                  <a:moveTo>
                    <a:pt x="0" y="0"/>
                  </a:moveTo>
                  <a:lnTo>
                    <a:pt x="1114939" y="0"/>
                  </a:lnTo>
                  <a:lnTo>
                    <a:pt x="1114939" y="984250"/>
                  </a:lnTo>
                  <a:lnTo>
                    <a:pt x="1038120" y="984250"/>
                  </a:lnTo>
                  <a:cubicBezTo>
                    <a:pt x="623302" y="984250"/>
                    <a:pt x="623302" y="984250"/>
                    <a:pt x="623302" y="984250"/>
                  </a:cubicBezTo>
                  <a:cubicBezTo>
                    <a:pt x="576603" y="984250"/>
                    <a:pt x="532498" y="958280"/>
                    <a:pt x="509148" y="918027"/>
                  </a:cubicBezTo>
                  <a:cubicBezTo>
                    <a:pt x="17512" y="66223"/>
                    <a:pt x="17512" y="66223"/>
                    <a:pt x="17512" y="66223"/>
                  </a:cubicBezTo>
                  <a:cubicBezTo>
                    <a:pt x="5837" y="45447"/>
                    <a:pt x="0" y="22723"/>
                    <a:pt x="0" y="0"/>
                  </a:cubicBezTo>
                  <a:close/>
                </a:path>
              </a:pathLst>
            </a:custGeom>
            <a:solidFill>
              <a:schemeClr val="accent2">
                <a:alpha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ID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xmlns="" id="{C7CA5C5A-8F7B-486C-9C30-4648FBE60A39}"/>
                </a:ext>
              </a:extLst>
            </p:cNvPr>
            <p:cNvSpPr/>
            <p:nvPr/>
          </p:nvSpPr>
          <p:spPr>
            <a:xfrm rot="10800000">
              <a:off x="10893197" y="0"/>
              <a:ext cx="566256" cy="838993"/>
            </a:xfrm>
            <a:custGeom>
              <a:avLst/>
              <a:gdLst>
                <a:gd name="connsiteX0" fmla="*/ 566178 w 566256"/>
                <a:gd name="connsiteY0" fmla="*/ 838993 h 838993"/>
                <a:gd name="connsiteX1" fmla="*/ 477278 w 566256"/>
                <a:gd name="connsiteY1" fmla="*/ 838993 h 838993"/>
                <a:gd name="connsiteX2" fmla="*/ 477356 w 566256"/>
                <a:gd name="connsiteY2" fmla="*/ 838700 h 838993"/>
                <a:gd name="connsiteX3" fmla="*/ 461993 w 566256"/>
                <a:gd name="connsiteY3" fmla="*/ 780601 h 838993"/>
                <a:gd name="connsiteX4" fmla="*/ 30669 w 566256"/>
                <a:gd name="connsiteY4" fmla="*/ 33294 h 838993"/>
                <a:gd name="connsiteX5" fmla="*/ 12140 w 566256"/>
                <a:gd name="connsiteY5" fmla="*/ 9318 h 838993"/>
                <a:gd name="connsiteX6" fmla="*/ 0 w 566256"/>
                <a:gd name="connsiteY6" fmla="*/ 0 h 838993"/>
                <a:gd name="connsiteX7" fmla="*/ 88900 w 566256"/>
                <a:gd name="connsiteY7" fmla="*/ 0 h 838993"/>
                <a:gd name="connsiteX8" fmla="*/ 101040 w 566256"/>
                <a:gd name="connsiteY8" fmla="*/ 9318 h 838993"/>
                <a:gd name="connsiteX9" fmla="*/ 119569 w 566256"/>
                <a:gd name="connsiteY9" fmla="*/ 33294 h 838993"/>
                <a:gd name="connsiteX10" fmla="*/ 550893 w 566256"/>
                <a:gd name="connsiteY10" fmla="*/ 780601 h 838993"/>
                <a:gd name="connsiteX11" fmla="*/ 566256 w 566256"/>
                <a:gd name="connsiteY11" fmla="*/ 838700 h 838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66256" h="838993">
                  <a:moveTo>
                    <a:pt x="566178" y="838993"/>
                  </a:moveTo>
                  <a:lnTo>
                    <a:pt x="477278" y="838993"/>
                  </a:lnTo>
                  <a:lnTo>
                    <a:pt x="477356" y="838700"/>
                  </a:lnTo>
                  <a:cubicBezTo>
                    <a:pt x="477356" y="818764"/>
                    <a:pt x="472235" y="798828"/>
                    <a:pt x="461993" y="780601"/>
                  </a:cubicBezTo>
                  <a:cubicBezTo>
                    <a:pt x="461993" y="780601"/>
                    <a:pt x="461993" y="780601"/>
                    <a:pt x="30669" y="33294"/>
                  </a:cubicBezTo>
                  <a:cubicBezTo>
                    <a:pt x="25548" y="24466"/>
                    <a:pt x="19289" y="16420"/>
                    <a:pt x="12140" y="9318"/>
                  </a:cubicBezTo>
                  <a:lnTo>
                    <a:pt x="0" y="0"/>
                  </a:lnTo>
                  <a:lnTo>
                    <a:pt x="88900" y="0"/>
                  </a:lnTo>
                  <a:lnTo>
                    <a:pt x="101040" y="9318"/>
                  </a:lnTo>
                  <a:cubicBezTo>
                    <a:pt x="108189" y="16420"/>
                    <a:pt x="114448" y="24466"/>
                    <a:pt x="119569" y="33294"/>
                  </a:cubicBezTo>
                  <a:cubicBezTo>
                    <a:pt x="550893" y="780601"/>
                    <a:pt x="550893" y="780601"/>
                    <a:pt x="550893" y="780601"/>
                  </a:cubicBezTo>
                  <a:cubicBezTo>
                    <a:pt x="561135" y="798828"/>
                    <a:pt x="566256" y="818764"/>
                    <a:pt x="566256" y="83870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</p:grpSp>
      <p:sp>
        <p:nvSpPr>
          <p:cNvPr id="12" name="TextBox 51">
            <a:extLst>
              <a:ext uri="{FF2B5EF4-FFF2-40B4-BE49-F238E27FC236}">
                <a16:creationId xmlns:a16="http://schemas.microsoft.com/office/drawing/2014/main" xmlns="" id="{C15A357F-A1D0-4E3C-9D2E-48D61D72EC95}"/>
              </a:ext>
            </a:extLst>
          </p:cNvPr>
          <p:cNvSpPr txBox="1"/>
          <p:nvPr/>
        </p:nvSpPr>
        <p:spPr>
          <a:xfrm>
            <a:off x="8896834" y="6083498"/>
            <a:ext cx="324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b="1" dirty="0" smtClean="0">
                <a:solidFill>
                  <a:schemeClr val="accent2">
                    <a:lumMod val="75000"/>
                  </a:schemeClr>
                </a:solidFill>
              </a:rPr>
              <a:t>Επιμέλεια:</a:t>
            </a:r>
          </a:p>
          <a:p>
            <a:r>
              <a:rPr lang="el-GR" sz="1200" b="1" dirty="0" smtClean="0">
                <a:solidFill>
                  <a:schemeClr val="accent2">
                    <a:lumMod val="75000"/>
                  </a:schemeClr>
                </a:solidFill>
              </a:rPr>
              <a:t>Γραφείο Επικοινωνίας και Ενημέρωσης  </a:t>
            </a:r>
          </a:p>
          <a:p>
            <a:r>
              <a:rPr lang="el-GR" sz="1200" b="1" spc="100" dirty="0" smtClean="0">
                <a:solidFill>
                  <a:schemeClr val="accent2">
                    <a:lumMod val="75000"/>
                  </a:schemeClr>
                </a:solidFill>
              </a:rPr>
              <a:t>Υπουργείου Προστασίας του Πολίτη</a:t>
            </a:r>
            <a:endParaRPr lang="en-ID" sz="1200" b="1" spc="1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871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5 - Γράφημα"/>
          <p:cNvGraphicFramePr/>
          <p:nvPr/>
        </p:nvGraphicFramePr>
        <p:xfrm>
          <a:off x="1352550" y="1028700"/>
          <a:ext cx="8601075" cy="4933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045204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>
            <a:extLst>
              <a:ext uri="{FF2B5EF4-FFF2-40B4-BE49-F238E27FC236}">
                <a16:creationId xmlns="" xmlns:a16="http://schemas.microsoft.com/office/drawing/2014/main" id="{0E9DB1C0-4FC0-4DBE-919E-5B4B7397B303}"/>
              </a:ext>
            </a:extLst>
          </p:cNvPr>
          <p:cNvSpPr>
            <a:spLocks/>
          </p:cNvSpPr>
          <p:nvPr/>
        </p:nvSpPr>
        <p:spPr bwMode="auto">
          <a:xfrm flipH="1" flipV="1">
            <a:off x="400049" y="1695450"/>
            <a:ext cx="2219325" cy="224790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3" name="Freeform 5">
            <a:extLst>
              <a:ext uri="{FF2B5EF4-FFF2-40B4-BE49-F238E27FC236}">
                <a16:creationId xmlns="" xmlns:a16="http://schemas.microsoft.com/office/drawing/2014/main" id="{0E9DB1C0-4FC0-4DBE-919E-5B4B7397B303}"/>
              </a:ext>
            </a:extLst>
          </p:cNvPr>
          <p:cNvSpPr>
            <a:spLocks/>
          </p:cNvSpPr>
          <p:nvPr/>
        </p:nvSpPr>
        <p:spPr bwMode="auto">
          <a:xfrm flipH="1" flipV="1">
            <a:off x="2600324" y="1724025"/>
            <a:ext cx="2219325" cy="224790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" name="Freeform 5">
            <a:extLst>
              <a:ext uri="{FF2B5EF4-FFF2-40B4-BE49-F238E27FC236}">
                <a16:creationId xmlns="" xmlns:a16="http://schemas.microsoft.com/office/drawing/2014/main" id="{0E9DB1C0-4FC0-4DBE-919E-5B4B7397B303}"/>
              </a:ext>
            </a:extLst>
          </p:cNvPr>
          <p:cNvSpPr>
            <a:spLocks/>
          </p:cNvSpPr>
          <p:nvPr/>
        </p:nvSpPr>
        <p:spPr bwMode="auto">
          <a:xfrm flipH="1" flipV="1">
            <a:off x="4819649" y="1752600"/>
            <a:ext cx="2219325" cy="224790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5" name="4 - Ορθογώνιο"/>
          <p:cNvSpPr/>
          <p:nvPr/>
        </p:nvSpPr>
        <p:spPr>
          <a:xfrm>
            <a:off x="838201" y="4892159"/>
            <a:ext cx="78485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dirty="0" smtClean="0">
                <a:solidFill>
                  <a:schemeClr val="accent2">
                    <a:lumMod val="75000"/>
                  </a:schemeClr>
                </a:solidFill>
              </a:rPr>
              <a:t>Απολογισμός Δράσεων για την Οδική Ασφάλεια  </a:t>
            </a:r>
            <a:endParaRPr lang="el-GR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officer\Desktop\troxaia3_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58025" y="1624012"/>
            <a:ext cx="4762500" cy="2676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14 - Γράφημα"/>
          <p:cNvGraphicFramePr/>
          <p:nvPr/>
        </p:nvGraphicFramePr>
        <p:xfrm>
          <a:off x="1171575" y="561975"/>
          <a:ext cx="9991725" cy="522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14 - Γράφημα"/>
          <p:cNvGraphicFramePr/>
          <p:nvPr/>
        </p:nvGraphicFramePr>
        <p:xfrm>
          <a:off x="438150" y="285750"/>
          <a:ext cx="11144250" cy="6219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045204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735D14F-E207-4264-9970-0A74A300F362}"/>
              </a:ext>
            </a:extLst>
          </p:cNvPr>
          <p:cNvSpPr txBox="1"/>
          <p:nvPr/>
        </p:nvSpPr>
        <p:spPr>
          <a:xfrm>
            <a:off x="2680040" y="395697"/>
            <a:ext cx="67938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b="1" kern="0" dirty="0" smtClean="0">
                <a:solidFill>
                  <a:srgbClr val="2B2D42"/>
                </a:solidFill>
                <a:sym typeface="Oswald"/>
              </a:rPr>
              <a:t>Οδική Ασφάλεια ΓΕ.Π.Α.Δ Κρήτης</a:t>
            </a:r>
            <a:endParaRPr lang="el-GR" sz="3000" b="1" dirty="0"/>
          </a:p>
        </p:txBody>
      </p:sp>
      <p:graphicFrame>
        <p:nvGraphicFramePr>
          <p:cNvPr id="6" name="5 - Γράφημα"/>
          <p:cNvGraphicFramePr/>
          <p:nvPr/>
        </p:nvGraphicFramePr>
        <p:xfrm>
          <a:off x="428625" y="981075"/>
          <a:ext cx="1129665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045204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5">
            <a:extLst>
              <a:ext uri="{FF2B5EF4-FFF2-40B4-BE49-F238E27FC236}">
                <a16:creationId xmlns:a16="http://schemas.microsoft.com/office/drawing/2014/main" xmlns="" id="{0E9DB1C0-4FC0-4DBE-919E-5B4B7397B303}"/>
              </a:ext>
            </a:extLst>
          </p:cNvPr>
          <p:cNvSpPr>
            <a:spLocks/>
          </p:cNvSpPr>
          <p:nvPr/>
        </p:nvSpPr>
        <p:spPr bwMode="auto">
          <a:xfrm flipH="1" flipV="1">
            <a:off x="1458573" y="1934941"/>
            <a:ext cx="3754852" cy="3297459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28" name="Freeform 5">
            <a:extLst>
              <a:ext uri="{FF2B5EF4-FFF2-40B4-BE49-F238E27FC236}">
                <a16:creationId xmlns:a16="http://schemas.microsoft.com/office/drawing/2014/main" xmlns="" id="{3C604BF6-F41A-49C9-B11D-3FDC2536E1A3}"/>
              </a:ext>
            </a:extLst>
          </p:cNvPr>
          <p:cNvSpPr>
            <a:spLocks/>
          </p:cNvSpPr>
          <p:nvPr/>
        </p:nvSpPr>
        <p:spPr bwMode="auto">
          <a:xfrm>
            <a:off x="6978575" y="1625600"/>
            <a:ext cx="3754852" cy="3297459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xmlns="" id="{86C4505F-CAF2-470D-B338-A9FD55B5BF50}"/>
              </a:ext>
            </a:extLst>
          </p:cNvPr>
          <p:cNvSpPr/>
          <p:nvPr/>
        </p:nvSpPr>
        <p:spPr>
          <a:xfrm flipH="1" flipV="1">
            <a:off x="1" y="1625599"/>
            <a:ext cx="12191999" cy="3606800"/>
          </a:xfrm>
          <a:custGeom>
            <a:avLst/>
            <a:gdLst>
              <a:gd name="connsiteX0" fmla="*/ 9834063 w 12191999"/>
              <a:gd name="connsiteY0" fmla="*/ 3606800 h 3606800"/>
              <a:gd name="connsiteX1" fmla="*/ 7877938 w 12191999"/>
              <a:gd name="connsiteY1" fmla="*/ 3606800 h 3606800"/>
              <a:gd name="connsiteX2" fmla="*/ 7650842 w 12191999"/>
              <a:gd name="connsiteY2" fmla="*/ 3475057 h 3606800"/>
              <a:gd name="connsiteX3" fmla="*/ 6783930 w 12191999"/>
              <a:gd name="connsiteY3" fmla="*/ 1973054 h 3606800"/>
              <a:gd name="connsiteX4" fmla="*/ 6762984 w 12191999"/>
              <a:gd name="connsiteY4" fmla="*/ 1936763 h 3606800"/>
              <a:gd name="connsiteX5" fmla="*/ 6683424 w 12191999"/>
              <a:gd name="connsiteY5" fmla="*/ 1936771 h 3606800"/>
              <a:gd name="connsiteX6" fmla="*/ 5504897 w 12191999"/>
              <a:gd name="connsiteY6" fmla="*/ 1936890 h 3606800"/>
              <a:gd name="connsiteX7" fmla="*/ 5416042 w 12191999"/>
              <a:gd name="connsiteY7" fmla="*/ 1936899 h 3606800"/>
              <a:gd name="connsiteX8" fmla="*/ 5377161 w 12191999"/>
              <a:gd name="connsiteY8" fmla="*/ 1869535 h 3606800"/>
              <a:gd name="connsiteX9" fmla="*/ 5345604 w 12191999"/>
              <a:gd name="connsiteY9" fmla="*/ 1814859 h 3606800"/>
              <a:gd name="connsiteX10" fmla="*/ 5345487 w 12191999"/>
              <a:gd name="connsiteY10" fmla="*/ 1814859 h 3606800"/>
              <a:gd name="connsiteX11" fmla="*/ 5343578 w 12191999"/>
              <a:gd name="connsiteY11" fmla="*/ 1811551 h 3606800"/>
              <a:gd name="connsiteX12" fmla="*/ 4452014 w 12191999"/>
              <a:gd name="connsiteY12" fmla="*/ 266835 h 3606800"/>
              <a:gd name="connsiteX13" fmla="*/ 4241715 w 12191999"/>
              <a:gd name="connsiteY13" fmla="*/ 144837 h 3606800"/>
              <a:gd name="connsiteX14" fmla="*/ 2430284 w 12191999"/>
              <a:gd name="connsiteY14" fmla="*/ 144837 h 3606800"/>
              <a:gd name="connsiteX15" fmla="*/ 2219985 w 12191999"/>
              <a:gd name="connsiteY15" fmla="*/ 266835 h 3606800"/>
              <a:gd name="connsiteX16" fmla="*/ 1396554 w 12191999"/>
              <a:gd name="connsiteY16" fmla="*/ 1693504 h 3606800"/>
              <a:gd name="connsiteX17" fmla="*/ 1326511 w 12191999"/>
              <a:gd name="connsiteY17" fmla="*/ 1814859 h 3606800"/>
              <a:gd name="connsiteX18" fmla="*/ 1159395 w 12191999"/>
              <a:gd name="connsiteY18" fmla="*/ 1814859 h 3606800"/>
              <a:gd name="connsiteX19" fmla="*/ 1159522 w 12191999"/>
              <a:gd name="connsiteY19" fmla="*/ 1814639 h 3606800"/>
              <a:gd name="connsiteX20" fmla="*/ 1150439 w 12191999"/>
              <a:gd name="connsiteY20" fmla="*/ 1814640 h 3606800"/>
              <a:gd name="connsiteX21" fmla="*/ 156609 w 12191999"/>
              <a:gd name="connsiteY21" fmla="*/ 1814775 h 3606800"/>
              <a:gd name="connsiteX22" fmla="*/ 0 w 12191999"/>
              <a:gd name="connsiteY22" fmla="*/ 1814796 h 3606800"/>
              <a:gd name="connsiteX23" fmla="*/ 0 w 12191999"/>
              <a:gd name="connsiteY23" fmla="*/ 1670058 h 3606800"/>
              <a:gd name="connsiteX24" fmla="*/ 32619 w 12191999"/>
              <a:gd name="connsiteY24" fmla="*/ 1670054 h 3606800"/>
              <a:gd name="connsiteX25" fmla="*/ 1103607 w 12191999"/>
              <a:gd name="connsiteY25" fmla="*/ 1669909 h 3606800"/>
              <a:gd name="connsiteX26" fmla="*/ 1243066 w 12191999"/>
              <a:gd name="connsiteY26" fmla="*/ 1669890 h 3606800"/>
              <a:gd name="connsiteX27" fmla="*/ 1322420 w 12191999"/>
              <a:gd name="connsiteY27" fmla="*/ 1532403 h 3606800"/>
              <a:gd name="connsiteX28" fmla="*/ 2130840 w 12191999"/>
              <a:gd name="connsiteY28" fmla="*/ 131743 h 3606800"/>
              <a:gd name="connsiteX29" fmla="*/ 2357936 w 12191999"/>
              <a:gd name="connsiteY29" fmla="*/ 0 h 3606800"/>
              <a:gd name="connsiteX30" fmla="*/ 4314062 w 12191999"/>
              <a:gd name="connsiteY30" fmla="*/ 0 h 3606800"/>
              <a:gd name="connsiteX31" fmla="*/ 4541158 w 12191999"/>
              <a:gd name="connsiteY31" fmla="*/ 131743 h 3606800"/>
              <a:gd name="connsiteX32" fmla="*/ 5493630 w 12191999"/>
              <a:gd name="connsiteY32" fmla="*/ 1781986 h 3606800"/>
              <a:gd name="connsiteX33" fmla="*/ 5499499 w 12191999"/>
              <a:gd name="connsiteY33" fmla="*/ 1792153 h 3606800"/>
              <a:gd name="connsiteX34" fmla="*/ 5756791 w 12191999"/>
              <a:gd name="connsiteY34" fmla="*/ 1792127 h 3606800"/>
              <a:gd name="connsiteX35" fmla="*/ 6513777 w 12191999"/>
              <a:gd name="connsiteY35" fmla="*/ 1792050 h 3606800"/>
              <a:gd name="connsiteX36" fmla="*/ 6679449 w 12191999"/>
              <a:gd name="connsiteY36" fmla="*/ 1792033 h 3606800"/>
              <a:gd name="connsiteX37" fmla="*/ 6679396 w 12191999"/>
              <a:gd name="connsiteY37" fmla="*/ 1791941 h 3606800"/>
              <a:gd name="connsiteX38" fmla="*/ 6846513 w 12191999"/>
              <a:gd name="connsiteY38" fmla="*/ 1791941 h 3606800"/>
              <a:gd name="connsiteX39" fmla="*/ 6846557 w 12191999"/>
              <a:gd name="connsiteY39" fmla="*/ 1792016 h 3606800"/>
              <a:gd name="connsiteX40" fmla="*/ 6846965 w 12191999"/>
              <a:gd name="connsiteY40" fmla="*/ 1792016 h 3606800"/>
              <a:gd name="connsiteX41" fmla="*/ 6916006 w 12191999"/>
              <a:gd name="connsiteY41" fmla="*/ 1911636 h 3606800"/>
              <a:gd name="connsiteX42" fmla="*/ 6930499 w 12191999"/>
              <a:gd name="connsiteY42" fmla="*/ 1936746 h 3606800"/>
              <a:gd name="connsiteX43" fmla="*/ 6930090 w 12191999"/>
              <a:gd name="connsiteY43" fmla="*/ 1936746 h 3606800"/>
              <a:gd name="connsiteX44" fmla="*/ 6937200 w 12191999"/>
              <a:gd name="connsiteY44" fmla="*/ 1949063 h 3606800"/>
              <a:gd name="connsiteX45" fmla="*/ 7739986 w 12191999"/>
              <a:gd name="connsiteY45" fmla="*/ 3339965 h 3606800"/>
              <a:gd name="connsiteX46" fmla="*/ 7950284 w 12191999"/>
              <a:gd name="connsiteY46" fmla="*/ 3461963 h 3606800"/>
              <a:gd name="connsiteX47" fmla="*/ 9761716 w 12191999"/>
              <a:gd name="connsiteY47" fmla="*/ 3461963 h 3606800"/>
              <a:gd name="connsiteX48" fmla="*/ 9972015 w 12191999"/>
              <a:gd name="connsiteY48" fmla="*/ 3339965 h 3606800"/>
              <a:gd name="connsiteX49" fmla="*/ 10795445 w 12191999"/>
              <a:gd name="connsiteY49" fmla="*/ 1913296 h 3606800"/>
              <a:gd name="connsiteX50" fmla="*/ 10865489 w 12191999"/>
              <a:gd name="connsiteY50" fmla="*/ 1791941 h 3606800"/>
              <a:gd name="connsiteX51" fmla="*/ 11032605 w 12191999"/>
              <a:gd name="connsiteY51" fmla="*/ 1791941 h 3606800"/>
              <a:gd name="connsiteX52" fmla="*/ 11032477 w 12191999"/>
              <a:gd name="connsiteY52" fmla="*/ 1792161 h 3606800"/>
              <a:gd name="connsiteX53" fmla="*/ 11041561 w 12191999"/>
              <a:gd name="connsiteY53" fmla="*/ 1792160 h 3606800"/>
              <a:gd name="connsiteX54" fmla="*/ 12035390 w 12191999"/>
              <a:gd name="connsiteY54" fmla="*/ 1792025 h 3606800"/>
              <a:gd name="connsiteX55" fmla="*/ 12191999 w 12191999"/>
              <a:gd name="connsiteY55" fmla="*/ 1792004 h 3606800"/>
              <a:gd name="connsiteX56" fmla="*/ 12191999 w 12191999"/>
              <a:gd name="connsiteY56" fmla="*/ 1936742 h 3606800"/>
              <a:gd name="connsiteX57" fmla="*/ 12159380 w 12191999"/>
              <a:gd name="connsiteY57" fmla="*/ 1936746 h 3606800"/>
              <a:gd name="connsiteX58" fmla="*/ 11088392 w 12191999"/>
              <a:gd name="connsiteY58" fmla="*/ 1936891 h 3606800"/>
              <a:gd name="connsiteX59" fmla="*/ 10948933 w 12191999"/>
              <a:gd name="connsiteY59" fmla="*/ 1936910 h 3606800"/>
              <a:gd name="connsiteX60" fmla="*/ 10869580 w 12191999"/>
              <a:gd name="connsiteY60" fmla="*/ 2074397 h 3606800"/>
              <a:gd name="connsiteX61" fmla="*/ 10061159 w 12191999"/>
              <a:gd name="connsiteY61" fmla="*/ 3475057 h 3606800"/>
              <a:gd name="connsiteX62" fmla="*/ 9834063 w 12191999"/>
              <a:gd name="connsiteY62" fmla="*/ 3606800 h 360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2191999" h="3606800">
                <a:moveTo>
                  <a:pt x="9834063" y="3606800"/>
                </a:moveTo>
                <a:cubicBezTo>
                  <a:pt x="7877938" y="3606800"/>
                  <a:pt x="7877938" y="3606800"/>
                  <a:pt x="7877938" y="3606800"/>
                </a:cubicBezTo>
                <a:cubicBezTo>
                  <a:pt x="7785035" y="3606800"/>
                  <a:pt x="7697293" y="3555136"/>
                  <a:pt x="7650842" y="3475057"/>
                </a:cubicBezTo>
                <a:cubicBezTo>
                  <a:pt x="7146528" y="2601288"/>
                  <a:pt x="6902251" y="2178056"/>
                  <a:pt x="6783930" y="1973054"/>
                </a:cubicBezTo>
                <a:lnTo>
                  <a:pt x="6762984" y="1936763"/>
                </a:lnTo>
                <a:lnTo>
                  <a:pt x="6683424" y="1936771"/>
                </a:lnTo>
                <a:cubicBezTo>
                  <a:pt x="6400313" y="1936800"/>
                  <a:pt x="6018858" y="1936838"/>
                  <a:pt x="5504897" y="1936890"/>
                </a:cubicBezTo>
                <a:lnTo>
                  <a:pt x="5416042" y="1936899"/>
                </a:lnTo>
                <a:lnTo>
                  <a:pt x="5377161" y="1869535"/>
                </a:lnTo>
                <a:lnTo>
                  <a:pt x="5345604" y="1814859"/>
                </a:lnTo>
                <a:lnTo>
                  <a:pt x="5345487" y="1814859"/>
                </a:lnTo>
                <a:lnTo>
                  <a:pt x="5343578" y="1811551"/>
                </a:lnTo>
                <a:cubicBezTo>
                  <a:pt x="5301122" y="1737993"/>
                  <a:pt x="5131300" y="1443762"/>
                  <a:pt x="4452014" y="266835"/>
                </a:cubicBezTo>
                <a:cubicBezTo>
                  <a:pt x="4408998" y="192679"/>
                  <a:pt x="4327747" y="144837"/>
                  <a:pt x="4241715" y="144837"/>
                </a:cubicBezTo>
                <a:cubicBezTo>
                  <a:pt x="4241715" y="144837"/>
                  <a:pt x="4241715" y="144837"/>
                  <a:pt x="2430284" y="144837"/>
                </a:cubicBezTo>
                <a:cubicBezTo>
                  <a:pt x="2344252" y="144837"/>
                  <a:pt x="2263001" y="192679"/>
                  <a:pt x="2219985" y="266835"/>
                </a:cubicBezTo>
                <a:cubicBezTo>
                  <a:pt x="2219985" y="266835"/>
                  <a:pt x="2219985" y="266835"/>
                  <a:pt x="1396554" y="1693504"/>
                </a:cubicBezTo>
                <a:lnTo>
                  <a:pt x="1326511" y="1814859"/>
                </a:lnTo>
                <a:lnTo>
                  <a:pt x="1159395" y="1814859"/>
                </a:lnTo>
                <a:lnTo>
                  <a:pt x="1159522" y="1814639"/>
                </a:lnTo>
                <a:lnTo>
                  <a:pt x="1150439" y="1814640"/>
                </a:lnTo>
                <a:cubicBezTo>
                  <a:pt x="709610" y="1814700"/>
                  <a:pt x="389320" y="1814743"/>
                  <a:pt x="156609" y="1814775"/>
                </a:cubicBezTo>
                <a:lnTo>
                  <a:pt x="0" y="1814796"/>
                </a:lnTo>
                <a:lnTo>
                  <a:pt x="0" y="1670058"/>
                </a:lnTo>
                <a:lnTo>
                  <a:pt x="32619" y="1670054"/>
                </a:lnTo>
                <a:cubicBezTo>
                  <a:pt x="253632" y="1670024"/>
                  <a:pt x="590414" y="1669978"/>
                  <a:pt x="1103607" y="1669909"/>
                </a:cubicBezTo>
                <a:lnTo>
                  <a:pt x="1243066" y="1669890"/>
                </a:lnTo>
                <a:lnTo>
                  <a:pt x="1322420" y="1532403"/>
                </a:lnTo>
                <a:cubicBezTo>
                  <a:pt x="2130840" y="131743"/>
                  <a:pt x="2130840" y="131743"/>
                  <a:pt x="2130840" y="131743"/>
                </a:cubicBezTo>
                <a:cubicBezTo>
                  <a:pt x="2177291" y="51664"/>
                  <a:pt x="2265033" y="0"/>
                  <a:pt x="2357936" y="0"/>
                </a:cubicBezTo>
                <a:cubicBezTo>
                  <a:pt x="4314062" y="0"/>
                  <a:pt x="4314062" y="0"/>
                  <a:pt x="4314062" y="0"/>
                </a:cubicBezTo>
                <a:cubicBezTo>
                  <a:pt x="4406965" y="0"/>
                  <a:pt x="4494707" y="51664"/>
                  <a:pt x="4541158" y="131743"/>
                </a:cubicBezTo>
                <a:cubicBezTo>
                  <a:pt x="5228859" y="1323246"/>
                  <a:pt x="5433020" y="1676973"/>
                  <a:pt x="5493630" y="1781986"/>
                </a:cubicBezTo>
                <a:lnTo>
                  <a:pt x="5499499" y="1792153"/>
                </a:lnTo>
                <a:lnTo>
                  <a:pt x="5756791" y="1792127"/>
                </a:lnTo>
                <a:cubicBezTo>
                  <a:pt x="6054826" y="1792097"/>
                  <a:pt x="6304543" y="1792072"/>
                  <a:pt x="6513777" y="1792050"/>
                </a:cubicBezTo>
                <a:lnTo>
                  <a:pt x="6679449" y="1792033"/>
                </a:lnTo>
                <a:lnTo>
                  <a:pt x="6679396" y="1791941"/>
                </a:lnTo>
                <a:lnTo>
                  <a:pt x="6846513" y="1791941"/>
                </a:lnTo>
                <a:lnTo>
                  <a:pt x="6846557" y="1792016"/>
                </a:lnTo>
                <a:lnTo>
                  <a:pt x="6846965" y="1792016"/>
                </a:lnTo>
                <a:lnTo>
                  <a:pt x="6916006" y="1911636"/>
                </a:lnTo>
                <a:lnTo>
                  <a:pt x="6930499" y="1936746"/>
                </a:lnTo>
                <a:lnTo>
                  <a:pt x="6930090" y="1936746"/>
                </a:lnTo>
                <a:lnTo>
                  <a:pt x="6937200" y="1949063"/>
                </a:lnTo>
                <a:cubicBezTo>
                  <a:pt x="7046769" y="2138902"/>
                  <a:pt x="7272977" y="2530828"/>
                  <a:pt x="7739986" y="3339965"/>
                </a:cubicBezTo>
                <a:cubicBezTo>
                  <a:pt x="7783002" y="3414121"/>
                  <a:pt x="7864253" y="3461963"/>
                  <a:pt x="7950284" y="3461963"/>
                </a:cubicBezTo>
                <a:cubicBezTo>
                  <a:pt x="7950284" y="3461963"/>
                  <a:pt x="7950284" y="3461963"/>
                  <a:pt x="9761716" y="3461963"/>
                </a:cubicBezTo>
                <a:cubicBezTo>
                  <a:pt x="9847747" y="3461963"/>
                  <a:pt x="9928999" y="3414121"/>
                  <a:pt x="9972015" y="3339965"/>
                </a:cubicBezTo>
                <a:cubicBezTo>
                  <a:pt x="9972015" y="3339965"/>
                  <a:pt x="9972015" y="3339965"/>
                  <a:pt x="10795445" y="1913296"/>
                </a:cubicBezTo>
                <a:lnTo>
                  <a:pt x="10865489" y="1791941"/>
                </a:lnTo>
                <a:lnTo>
                  <a:pt x="11032605" y="1791941"/>
                </a:lnTo>
                <a:lnTo>
                  <a:pt x="11032477" y="1792161"/>
                </a:lnTo>
                <a:lnTo>
                  <a:pt x="11041561" y="1792160"/>
                </a:lnTo>
                <a:cubicBezTo>
                  <a:pt x="11482389" y="1792100"/>
                  <a:pt x="11802679" y="1792057"/>
                  <a:pt x="12035390" y="1792025"/>
                </a:cubicBezTo>
                <a:lnTo>
                  <a:pt x="12191999" y="1792004"/>
                </a:lnTo>
                <a:lnTo>
                  <a:pt x="12191999" y="1936742"/>
                </a:lnTo>
                <a:lnTo>
                  <a:pt x="12159380" y="1936746"/>
                </a:lnTo>
                <a:cubicBezTo>
                  <a:pt x="11938367" y="1936776"/>
                  <a:pt x="11601586" y="1936822"/>
                  <a:pt x="11088392" y="1936891"/>
                </a:cubicBezTo>
                <a:lnTo>
                  <a:pt x="10948933" y="1936910"/>
                </a:lnTo>
                <a:lnTo>
                  <a:pt x="10869580" y="2074397"/>
                </a:lnTo>
                <a:cubicBezTo>
                  <a:pt x="10061159" y="3475057"/>
                  <a:pt x="10061159" y="3475057"/>
                  <a:pt x="10061159" y="3475057"/>
                </a:cubicBezTo>
                <a:cubicBezTo>
                  <a:pt x="10014709" y="3555136"/>
                  <a:pt x="9926967" y="3606800"/>
                  <a:pt x="9834063" y="360680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9" name="Freeform 5">
            <a:extLst>
              <a:ext uri="{FF2B5EF4-FFF2-40B4-BE49-F238E27FC236}">
                <a16:creationId xmlns:a16="http://schemas.microsoft.com/office/drawing/2014/main" xmlns="" id="{28C31F15-3AE3-448B-8E1B-2471A5C64B74}"/>
              </a:ext>
            </a:extLst>
          </p:cNvPr>
          <p:cNvSpPr>
            <a:spLocks/>
          </p:cNvSpPr>
          <p:nvPr/>
        </p:nvSpPr>
        <p:spPr bwMode="auto">
          <a:xfrm>
            <a:off x="5809839" y="1924050"/>
            <a:ext cx="1142469" cy="100330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50" name="Freeform 5">
            <a:extLst>
              <a:ext uri="{FF2B5EF4-FFF2-40B4-BE49-F238E27FC236}">
                <a16:creationId xmlns:a16="http://schemas.microsoft.com/office/drawing/2014/main" xmlns="" id="{7BD4D2FF-1C17-4434-AC3B-7D836E8FADA9}"/>
              </a:ext>
            </a:extLst>
          </p:cNvPr>
          <p:cNvSpPr>
            <a:spLocks/>
          </p:cNvSpPr>
          <p:nvPr/>
        </p:nvSpPr>
        <p:spPr bwMode="auto">
          <a:xfrm>
            <a:off x="200967" y="3872134"/>
            <a:ext cx="1142469" cy="100330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1562099" y="2895600"/>
            <a:ext cx="340042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2000" b="1" dirty="0" smtClean="0"/>
              <a:t>Υπερβολική ταχύτητα</a:t>
            </a:r>
          </a:p>
          <a:p>
            <a:pPr algn="ctr">
              <a:lnSpc>
                <a:spcPct val="150000"/>
              </a:lnSpc>
            </a:pPr>
            <a:r>
              <a:rPr lang="el-GR" sz="2000" b="1" dirty="0" smtClean="0"/>
              <a:t>13.536 παραβάσεις</a:t>
            </a:r>
            <a:endParaRPr lang="en-US" sz="2000" b="1" dirty="0">
              <a:latin typeface="Oswald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A0E12853-3125-4E0A-BDD2-06A03820ED8E}"/>
              </a:ext>
            </a:extLst>
          </p:cNvPr>
          <p:cNvSpPr txBox="1"/>
          <p:nvPr/>
        </p:nvSpPr>
        <p:spPr>
          <a:xfrm>
            <a:off x="6123327" y="1995556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2</a:t>
            </a:r>
            <a:endParaRPr lang="en-ID" sz="4800" b="1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5D316FE6-11A3-4322-87FD-95D6BA080818}"/>
              </a:ext>
            </a:extLst>
          </p:cNvPr>
          <p:cNvSpPr txBox="1"/>
          <p:nvPr/>
        </p:nvSpPr>
        <p:spPr>
          <a:xfrm>
            <a:off x="502609" y="3937827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800" b="1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1</a:t>
            </a:r>
            <a:endParaRPr lang="en-ID" sz="4800" b="1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xmlns="" id="{9735D14F-E207-4264-9970-0A74A300F362}"/>
              </a:ext>
            </a:extLst>
          </p:cNvPr>
          <p:cNvSpPr txBox="1"/>
          <p:nvPr/>
        </p:nvSpPr>
        <p:spPr>
          <a:xfrm>
            <a:off x="717890" y="357597"/>
            <a:ext cx="108931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b="1" dirty="0" smtClean="0"/>
              <a:t>Βασικότερες οδικές παραβάσεις 2024 </a:t>
            </a:r>
            <a:r>
              <a:rPr lang="el-GR" sz="3200" b="1" kern="0" dirty="0" smtClean="0">
                <a:solidFill>
                  <a:srgbClr val="2B2D42"/>
                </a:solidFill>
                <a:sym typeface="Oswald"/>
              </a:rPr>
              <a:t>ΓΕ.Π.Α.Δ Κρήτης</a:t>
            </a:r>
            <a:endParaRPr lang="el-GR" sz="3200" b="1" dirty="0"/>
          </a:p>
        </p:txBody>
      </p:sp>
      <p:sp>
        <p:nvSpPr>
          <p:cNvPr id="17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7143749" y="2371725"/>
            <a:ext cx="3400425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2000" b="1" dirty="0" smtClean="0"/>
              <a:t>Χρήση κράνους</a:t>
            </a:r>
          </a:p>
          <a:p>
            <a:pPr algn="ctr">
              <a:lnSpc>
                <a:spcPct val="150000"/>
              </a:lnSpc>
            </a:pPr>
            <a:r>
              <a:rPr lang="el-GR" sz="2000" b="1" dirty="0" smtClean="0"/>
              <a:t>11.109 παραβάσεις</a:t>
            </a:r>
          </a:p>
          <a:p>
            <a:pPr algn="ctr">
              <a:lnSpc>
                <a:spcPct val="150000"/>
              </a:lnSpc>
            </a:pPr>
            <a:r>
              <a:rPr lang="el-GR" sz="2000" b="1" dirty="0" smtClean="0"/>
              <a:t>Χρήση ζώνης</a:t>
            </a:r>
          </a:p>
          <a:p>
            <a:pPr algn="ctr">
              <a:lnSpc>
                <a:spcPct val="150000"/>
              </a:lnSpc>
            </a:pPr>
            <a:r>
              <a:rPr lang="el-GR" sz="2000" b="1" dirty="0" smtClean="0"/>
              <a:t>9.724 παραβάσεις</a:t>
            </a:r>
            <a:endParaRPr lang="en-US" sz="2000" b="1" dirty="0" smtClean="0">
              <a:latin typeface="Oswald" charset="0"/>
            </a:endParaRPr>
          </a:p>
          <a:p>
            <a:pPr algn="ctr">
              <a:lnSpc>
                <a:spcPct val="150000"/>
              </a:lnSpc>
            </a:pPr>
            <a:endParaRPr lang="en-US" sz="2000" b="1" dirty="0">
              <a:latin typeface="Oswa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5589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reeform 5">
            <a:extLst>
              <a:ext uri="{FF2B5EF4-FFF2-40B4-BE49-F238E27FC236}">
                <a16:creationId xmlns:a16="http://schemas.microsoft.com/office/drawing/2014/main" xmlns="" id="{7BD4D2FF-1C17-4434-AC3B-7D836E8FADA9}"/>
              </a:ext>
            </a:extLst>
          </p:cNvPr>
          <p:cNvSpPr>
            <a:spLocks/>
          </p:cNvSpPr>
          <p:nvPr/>
        </p:nvSpPr>
        <p:spPr bwMode="auto">
          <a:xfrm>
            <a:off x="10364142" y="4986559"/>
            <a:ext cx="999183" cy="852266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36" name="Freeform 5">
            <a:extLst>
              <a:ext uri="{FF2B5EF4-FFF2-40B4-BE49-F238E27FC236}">
                <a16:creationId xmlns:a16="http://schemas.microsoft.com/office/drawing/2014/main" xmlns="" id="{7BD4D2FF-1C17-4434-AC3B-7D836E8FADA9}"/>
              </a:ext>
            </a:extLst>
          </p:cNvPr>
          <p:cNvSpPr>
            <a:spLocks/>
          </p:cNvSpPr>
          <p:nvPr/>
        </p:nvSpPr>
        <p:spPr bwMode="auto">
          <a:xfrm>
            <a:off x="2924175" y="3590925"/>
            <a:ext cx="1333500" cy="112395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35" name="Freeform 5">
            <a:extLst>
              <a:ext uri="{FF2B5EF4-FFF2-40B4-BE49-F238E27FC236}">
                <a16:creationId xmlns:a16="http://schemas.microsoft.com/office/drawing/2014/main" xmlns="" id="{7BD4D2FF-1C17-4434-AC3B-7D836E8FADA9}"/>
              </a:ext>
            </a:extLst>
          </p:cNvPr>
          <p:cNvSpPr>
            <a:spLocks/>
          </p:cNvSpPr>
          <p:nvPr/>
        </p:nvSpPr>
        <p:spPr bwMode="auto">
          <a:xfrm>
            <a:off x="180975" y="3638550"/>
            <a:ext cx="1333500" cy="112395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19" name="Freeform 5">
            <a:extLst>
              <a:ext uri="{FF2B5EF4-FFF2-40B4-BE49-F238E27FC236}">
                <a16:creationId xmlns:a16="http://schemas.microsoft.com/office/drawing/2014/main" xmlns="" id="{0E9DB1C0-4FC0-4DBE-919E-5B4B7397B303}"/>
              </a:ext>
            </a:extLst>
          </p:cNvPr>
          <p:cNvSpPr>
            <a:spLocks/>
          </p:cNvSpPr>
          <p:nvPr/>
        </p:nvSpPr>
        <p:spPr bwMode="auto">
          <a:xfrm flipH="1" flipV="1">
            <a:off x="8105774" y="1724025"/>
            <a:ext cx="2219325" cy="224790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20" name="Freeform 5">
            <a:extLst>
              <a:ext uri="{FF2B5EF4-FFF2-40B4-BE49-F238E27FC236}">
                <a16:creationId xmlns:a16="http://schemas.microsoft.com/office/drawing/2014/main" xmlns="" id="{0E9DB1C0-4FC0-4DBE-919E-5B4B7397B303}"/>
              </a:ext>
            </a:extLst>
          </p:cNvPr>
          <p:cNvSpPr>
            <a:spLocks/>
          </p:cNvSpPr>
          <p:nvPr/>
        </p:nvSpPr>
        <p:spPr bwMode="auto">
          <a:xfrm flipH="1" flipV="1">
            <a:off x="4581524" y="1819275"/>
            <a:ext cx="2219325" cy="224790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23" name="Freeform 5">
            <a:extLst>
              <a:ext uri="{FF2B5EF4-FFF2-40B4-BE49-F238E27FC236}">
                <a16:creationId xmlns:a16="http://schemas.microsoft.com/office/drawing/2014/main" xmlns="" id="{0E9DB1C0-4FC0-4DBE-919E-5B4B7397B303}"/>
              </a:ext>
            </a:extLst>
          </p:cNvPr>
          <p:cNvSpPr>
            <a:spLocks/>
          </p:cNvSpPr>
          <p:nvPr/>
        </p:nvSpPr>
        <p:spPr bwMode="auto">
          <a:xfrm flipH="1" flipV="1">
            <a:off x="1038224" y="1695450"/>
            <a:ext cx="2219325" cy="224790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xmlns="" id="{86C4505F-CAF2-470D-B338-A9FD55B5BF50}"/>
              </a:ext>
            </a:extLst>
          </p:cNvPr>
          <p:cNvSpPr/>
          <p:nvPr/>
        </p:nvSpPr>
        <p:spPr>
          <a:xfrm flipH="1" flipV="1">
            <a:off x="0" y="1209675"/>
            <a:ext cx="7905749" cy="3336924"/>
          </a:xfrm>
          <a:custGeom>
            <a:avLst/>
            <a:gdLst>
              <a:gd name="connsiteX0" fmla="*/ 9834063 w 12191999"/>
              <a:gd name="connsiteY0" fmla="*/ 3606800 h 3606800"/>
              <a:gd name="connsiteX1" fmla="*/ 7877938 w 12191999"/>
              <a:gd name="connsiteY1" fmla="*/ 3606800 h 3606800"/>
              <a:gd name="connsiteX2" fmla="*/ 7650842 w 12191999"/>
              <a:gd name="connsiteY2" fmla="*/ 3475057 h 3606800"/>
              <a:gd name="connsiteX3" fmla="*/ 6783930 w 12191999"/>
              <a:gd name="connsiteY3" fmla="*/ 1973054 h 3606800"/>
              <a:gd name="connsiteX4" fmla="*/ 6762984 w 12191999"/>
              <a:gd name="connsiteY4" fmla="*/ 1936763 h 3606800"/>
              <a:gd name="connsiteX5" fmla="*/ 6683424 w 12191999"/>
              <a:gd name="connsiteY5" fmla="*/ 1936771 h 3606800"/>
              <a:gd name="connsiteX6" fmla="*/ 5504897 w 12191999"/>
              <a:gd name="connsiteY6" fmla="*/ 1936890 h 3606800"/>
              <a:gd name="connsiteX7" fmla="*/ 5416042 w 12191999"/>
              <a:gd name="connsiteY7" fmla="*/ 1936899 h 3606800"/>
              <a:gd name="connsiteX8" fmla="*/ 5377161 w 12191999"/>
              <a:gd name="connsiteY8" fmla="*/ 1869535 h 3606800"/>
              <a:gd name="connsiteX9" fmla="*/ 5345604 w 12191999"/>
              <a:gd name="connsiteY9" fmla="*/ 1814859 h 3606800"/>
              <a:gd name="connsiteX10" fmla="*/ 5345487 w 12191999"/>
              <a:gd name="connsiteY10" fmla="*/ 1814859 h 3606800"/>
              <a:gd name="connsiteX11" fmla="*/ 5343578 w 12191999"/>
              <a:gd name="connsiteY11" fmla="*/ 1811551 h 3606800"/>
              <a:gd name="connsiteX12" fmla="*/ 4452014 w 12191999"/>
              <a:gd name="connsiteY12" fmla="*/ 266835 h 3606800"/>
              <a:gd name="connsiteX13" fmla="*/ 4241715 w 12191999"/>
              <a:gd name="connsiteY13" fmla="*/ 144837 h 3606800"/>
              <a:gd name="connsiteX14" fmla="*/ 2430284 w 12191999"/>
              <a:gd name="connsiteY14" fmla="*/ 144837 h 3606800"/>
              <a:gd name="connsiteX15" fmla="*/ 2219985 w 12191999"/>
              <a:gd name="connsiteY15" fmla="*/ 266835 h 3606800"/>
              <a:gd name="connsiteX16" fmla="*/ 1396554 w 12191999"/>
              <a:gd name="connsiteY16" fmla="*/ 1693504 h 3606800"/>
              <a:gd name="connsiteX17" fmla="*/ 1326511 w 12191999"/>
              <a:gd name="connsiteY17" fmla="*/ 1814859 h 3606800"/>
              <a:gd name="connsiteX18" fmla="*/ 1159395 w 12191999"/>
              <a:gd name="connsiteY18" fmla="*/ 1814859 h 3606800"/>
              <a:gd name="connsiteX19" fmla="*/ 1159522 w 12191999"/>
              <a:gd name="connsiteY19" fmla="*/ 1814639 h 3606800"/>
              <a:gd name="connsiteX20" fmla="*/ 1150439 w 12191999"/>
              <a:gd name="connsiteY20" fmla="*/ 1814640 h 3606800"/>
              <a:gd name="connsiteX21" fmla="*/ 156609 w 12191999"/>
              <a:gd name="connsiteY21" fmla="*/ 1814775 h 3606800"/>
              <a:gd name="connsiteX22" fmla="*/ 0 w 12191999"/>
              <a:gd name="connsiteY22" fmla="*/ 1814796 h 3606800"/>
              <a:gd name="connsiteX23" fmla="*/ 0 w 12191999"/>
              <a:gd name="connsiteY23" fmla="*/ 1670058 h 3606800"/>
              <a:gd name="connsiteX24" fmla="*/ 32619 w 12191999"/>
              <a:gd name="connsiteY24" fmla="*/ 1670054 h 3606800"/>
              <a:gd name="connsiteX25" fmla="*/ 1103607 w 12191999"/>
              <a:gd name="connsiteY25" fmla="*/ 1669909 h 3606800"/>
              <a:gd name="connsiteX26" fmla="*/ 1243066 w 12191999"/>
              <a:gd name="connsiteY26" fmla="*/ 1669890 h 3606800"/>
              <a:gd name="connsiteX27" fmla="*/ 1322420 w 12191999"/>
              <a:gd name="connsiteY27" fmla="*/ 1532403 h 3606800"/>
              <a:gd name="connsiteX28" fmla="*/ 2130840 w 12191999"/>
              <a:gd name="connsiteY28" fmla="*/ 131743 h 3606800"/>
              <a:gd name="connsiteX29" fmla="*/ 2357936 w 12191999"/>
              <a:gd name="connsiteY29" fmla="*/ 0 h 3606800"/>
              <a:gd name="connsiteX30" fmla="*/ 4314062 w 12191999"/>
              <a:gd name="connsiteY30" fmla="*/ 0 h 3606800"/>
              <a:gd name="connsiteX31" fmla="*/ 4541158 w 12191999"/>
              <a:gd name="connsiteY31" fmla="*/ 131743 h 3606800"/>
              <a:gd name="connsiteX32" fmla="*/ 5493630 w 12191999"/>
              <a:gd name="connsiteY32" fmla="*/ 1781986 h 3606800"/>
              <a:gd name="connsiteX33" fmla="*/ 5499499 w 12191999"/>
              <a:gd name="connsiteY33" fmla="*/ 1792153 h 3606800"/>
              <a:gd name="connsiteX34" fmla="*/ 5756791 w 12191999"/>
              <a:gd name="connsiteY34" fmla="*/ 1792127 h 3606800"/>
              <a:gd name="connsiteX35" fmla="*/ 6513777 w 12191999"/>
              <a:gd name="connsiteY35" fmla="*/ 1792050 h 3606800"/>
              <a:gd name="connsiteX36" fmla="*/ 6679449 w 12191999"/>
              <a:gd name="connsiteY36" fmla="*/ 1792033 h 3606800"/>
              <a:gd name="connsiteX37" fmla="*/ 6679396 w 12191999"/>
              <a:gd name="connsiteY37" fmla="*/ 1791941 h 3606800"/>
              <a:gd name="connsiteX38" fmla="*/ 6846513 w 12191999"/>
              <a:gd name="connsiteY38" fmla="*/ 1791941 h 3606800"/>
              <a:gd name="connsiteX39" fmla="*/ 6846557 w 12191999"/>
              <a:gd name="connsiteY39" fmla="*/ 1792016 h 3606800"/>
              <a:gd name="connsiteX40" fmla="*/ 6846965 w 12191999"/>
              <a:gd name="connsiteY40" fmla="*/ 1792016 h 3606800"/>
              <a:gd name="connsiteX41" fmla="*/ 6916006 w 12191999"/>
              <a:gd name="connsiteY41" fmla="*/ 1911636 h 3606800"/>
              <a:gd name="connsiteX42" fmla="*/ 6930499 w 12191999"/>
              <a:gd name="connsiteY42" fmla="*/ 1936746 h 3606800"/>
              <a:gd name="connsiteX43" fmla="*/ 6930090 w 12191999"/>
              <a:gd name="connsiteY43" fmla="*/ 1936746 h 3606800"/>
              <a:gd name="connsiteX44" fmla="*/ 6937200 w 12191999"/>
              <a:gd name="connsiteY44" fmla="*/ 1949063 h 3606800"/>
              <a:gd name="connsiteX45" fmla="*/ 7739986 w 12191999"/>
              <a:gd name="connsiteY45" fmla="*/ 3339965 h 3606800"/>
              <a:gd name="connsiteX46" fmla="*/ 7950284 w 12191999"/>
              <a:gd name="connsiteY46" fmla="*/ 3461963 h 3606800"/>
              <a:gd name="connsiteX47" fmla="*/ 9761716 w 12191999"/>
              <a:gd name="connsiteY47" fmla="*/ 3461963 h 3606800"/>
              <a:gd name="connsiteX48" fmla="*/ 9972015 w 12191999"/>
              <a:gd name="connsiteY48" fmla="*/ 3339965 h 3606800"/>
              <a:gd name="connsiteX49" fmla="*/ 10795445 w 12191999"/>
              <a:gd name="connsiteY49" fmla="*/ 1913296 h 3606800"/>
              <a:gd name="connsiteX50" fmla="*/ 10865489 w 12191999"/>
              <a:gd name="connsiteY50" fmla="*/ 1791941 h 3606800"/>
              <a:gd name="connsiteX51" fmla="*/ 11032605 w 12191999"/>
              <a:gd name="connsiteY51" fmla="*/ 1791941 h 3606800"/>
              <a:gd name="connsiteX52" fmla="*/ 11032477 w 12191999"/>
              <a:gd name="connsiteY52" fmla="*/ 1792161 h 3606800"/>
              <a:gd name="connsiteX53" fmla="*/ 11041561 w 12191999"/>
              <a:gd name="connsiteY53" fmla="*/ 1792160 h 3606800"/>
              <a:gd name="connsiteX54" fmla="*/ 12035390 w 12191999"/>
              <a:gd name="connsiteY54" fmla="*/ 1792025 h 3606800"/>
              <a:gd name="connsiteX55" fmla="*/ 12191999 w 12191999"/>
              <a:gd name="connsiteY55" fmla="*/ 1792004 h 3606800"/>
              <a:gd name="connsiteX56" fmla="*/ 12191999 w 12191999"/>
              <a:gd name="connsiteY56" fmla="*/ 1936742 h 3606800"/>
              <a:gd name="connsiteX57" fmla="*/ 12159380 w 12191999"/>
              <a:gd name="connsiteY57" fmla="*/ 1936746 h 3606800"/>
              <a:gd name="connsiteX58" fmla="*/ 11088392 w 12191999"/>
              <a:gd name="connsiteY58" fmla="*/ 1936891 h 3606800"/>
              <a:gd name="connsiteX59" fmla="*/ 10948933 w 12191999"/>
              <a:gd name="connsiteY59" fmla="*/ 1936910 h 3606800"/>
              <a:gd name="connsiteX60" fmla="*/ 10869580 w 12191999"/>
              <a:gd name="connsiteY60" fmla="*/ 2074397 h 3606800"/>
              <a:gd name="connsiteX61" fmla="*/ 10061159 w 12191999"/>
              <a:gd name="connsiteY61" fmla="*/ 3475057 h 3606800"/>
              <a:gd name="connsiteX62" fmla="*/ 9834063 w 12191999"/>
              <a:gd name="connsiteY62" fmla="*/ 3606800 h 360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2191999" h="3606800">
                <a:moveTo>
                  <a:pt x="9834063" y="3606800"/>
                </a:moveTo>
                <a:cubicBezTo>
                  <a:pt x="7877938" y="3606800"/>
                  <a:pt x="7877938" y="3606800"/>
                  <a:pt x="7877938" y="3606800"/>
                </a:cubicBezTo>
                <a:cubicBezTo>
                  <a:pt x="7785035" y="3606800"/>
                  <a:pt x="7697293" y="3555136"/>
                  <a:pt x="7650842" y="3475057"/>
                </a:cubicBezTo>
                <a:cubicBezTo>
                  <a:pt x="7146528" y="2601288"/>
                  <a:pt x="6902251" y="2178056"/>
                  <a:pt x="6783930" y="1973054"/>
                </a:cubicBezTo>
                <a:lnTo>
                  <a:pt x="6762984" y="1936763"/>
                </a:lnTo>
                <a:lnTo>
                  <a:pt x="6683424" y="1936771"/>
                </a:lnTo>
                <a:cubicBezTo>
                  <a:pt x="6400313" y="1936800"/>
                  <a:pt x="6018858" y="1936838"/>
                  <a:pt x="5504897" y="1936890"/>
                </a:cubicBezTo>
                <a:lnTo>
                  <a:pt x="5416042" y="1936899"/>
                </a:lnTo>
                <a:lnTo>
                  <a:pt x="5377161" y="1869535"/>
                </a:lnTo>
                <a:lnTo>
                  <a:pt x="5345604" y="1814859"/>
                </a:lnTo>
                <a:lnTo>
                  <a:pt x="5345487" y="1814859"/>
                </a:lnTo>
                <a:lnTo>
                  <a:pt x="5343578" y="1811551"/>
                </a:lnTo>
                <a:cubicBezTo>
                  <a:pt x="5301122" y="1737993"/>
                  <a:pt x="5131300" y="1443762"/>
                  <a:pt x="4452014" y="266835"/>
                </a:cubicBezTo>
                <a:cubicBezTo>
                  <a:pt x="4408998" y="192679"/>
                  <a:pt x="4327747" y="144837"/>
                  <a:pt x="4241715" y="144837"/>
                </a:cubicBezTo>
                <a:cubicBezTo>
                  <a:pt x="4241715" y="144837"/>
                  <a:pt x="4241715" y="144837"/>
                  <a:pt x="2430284" y="144837"/>
                </a:cubicBezTo>
                <a:cubicBezTo>
                  <a:pt x="2344252" y="144837"/>
                  <a:pt x="2263001" y="192679"/>
                  <a:pt x="2219985" y="266835"/>
                </a:cubicBezTo>
                <a:cubicBezTo>
                  <a:pt x="2219985" y="266835"/>
                  <a:pt x="2219985" y="266835"/>
                  <a:pt x="1396554" y="1693504"/>
                </a:cubicBezTo>
                <a:lnTo>
                  <a:pt x="1326511" y="1814859"/>
                </a:lnTo>
                <a:lnTo>
                  <a:pt x="1159395" y="1814859"/>
                </a:lnTo>
                <a:lnTo>
                  <a:pt x="1159522" y="1814639"/>
                </a:lnTo>
                <a:lnTo>
                  <a:pt x="1150439" y="1814640"/>
                </a:lnTo>
                <a:cubicBezTo>
                  <a:pt x="709610" y="1814700"/>
                  <a:pt x="389320" y="1814743"/>
                  <a:pt x="156609" y="1814775"/>
                </a:cubicBezTo>
                <a:lnTo>
                  <a:pt x="0" y="1814796"/>
                </a:lnTo>
                <a:lnTo>
                  <a:pt x="0" y="1670058"/>
                </a:lnTo>
                <a:lnTo>
                  <a:pt x="32619" y="1670054"/>
                </a:lnTo>
                <a:cubicBezTo>
                  <a:pt x="253632" y="1670024"/>
                  <a:pt x="590414" y="1669978"/>
                  <a:pt x="1103607" y="1669909"/>
                </a:cubicBezTo>
                <a:lnTo>
                  <a:pt x="1243066" y="1669890"/>
                </a:lnTo>
                <a:lnTo>
                  <a:pt x="1322420" y="1532403"/>
                </a:lnTo>
                <a:cubicBezTo>
                  <a:pt x="2130840" y="131743"/>
                  <a:pt x="2130840" y="131743"/>
                  <a:pt x="2130840" y="131743"/>
                </a:cubicBezTo>
                <a:cubicBezTo>
                  <a:pt x="2177291" y="51664"/>
                  <a:pt x="2265033" y="0"/>
                  <a:pt x="2357936" y="0"/>
                </a:cubicBezTo>
                <a:cubicBezTo>
                  <a:pt x="4314062" y="0"/>
                  <a:pt x="4314062" y="0"/>
                  <a:pt x="4314062" y="0"/>
                </a:cubicBezTo>
                <a:cubicBezTo>
                  <a:pt x="4406965" y="0"/>
                  <a:pt x="4494707" y="51664"/>
                  <a:pt x="4541158" y="131743"/>
                </a:cubicBezTo>
                <a:cubicBezTo>
                  <a:pt x="5228859" y="1323246"/>
                  <a:pt x="5433020" y="1676973"/>
                  <a:pt x="5493630" y="1781986"/>
                </a:cubicBezTo>
                <a:lnTo>
                  <a:pt x="5499499" y="1792153"/>
                </a:lnTo>
                <a:lnTo>
                  <a:pt x="5756791" y="1792127"/>
                </a:lnTo>
                <a:cubicBezTo>
                  <a:pt x="6054826" y="1792097"/>
                  <a:pt x="6304543" y="1792072"/>
                  <a:pt x="6513777" y="1792050"/>
                </a:cubicBezTo>
                <a:lnTo>
                  <a:pt x="6679449" y="1792033"/>
                </a:lnTo>
                <a:lnTo>
                  <a:pt x="6679396" y="1791941"/>
                </a:lnTo>
                <a:lnTo>
                  <a:pt x="6846513" y="1791941"/>
                </a:lnTo>
                <a:lnTo>
                  <a:pt x="6846557" y="1792016"/>
                </a:lnTo>
                <a:lnTo>
                  <a:pt x="6846965" y="1792016"/>
                </a:lnTo>
                <a:lnTo>
                  <a:pt x="6916006" y="1911636"/>
                </a:lnTo>
                <a:lnTo>
                  <a:pt x="6930499" y="1936746"/>
                </a:lnTo>
                <a:lnTo>
                  <a:pt x="6930090" y="1936746"/>
                </a:lnTo>
                <a:lnTo>
                  <a:pt x="6937200" y="1949063"/>
                </a:lnTo>
                <a:cubicBezTo>
                  <a:pt x="7046769" y="2138902"/>
                  <a:pt x="7272977" y="2530828"/>
                  <a:pt x="7739986" y="3339965"/>
                </a:cubicBezTo>
                <a:cubicBezTo>
                  <a:pt x="7783002" y="3414121"/>
                  <a:pt x="7864253" y="3461963"/>
                  <a:pt x="7950284" y="3461963"/>
                </a:cubicBezTo>
                <a:cubicBezTo>
                  <a:pt x="7950284" y="3461963"/>
                  <a:pt x="7950284" y="3461963"/>
                  <a:pt x="9761716" y="3461963"/>
                </a:cubicBezTo>
                <a:cubicBezTo>
                  <a:pt x="9847747" y="3461963"/>
                  <a:pt x="9928999" y="3414121"/>
                  <a:pt x="9972015" y="3339965"/>
                </a:cubicBezTo>
                <a:cubicBezTo>
                  <a:pt x="9972015" y="3339965"/>
                  <a:pt x="9972015" y="3339965"/>
                  <a:pt x="10795445" y="1913296"/>
                </a:cubicBezTo>
                <a:lnTo>
                  <a:pt x="10865489" y="1791941"/>
                </a:lnTo>
                <a:lnTo>
                  <a:pt x="11032605" y="1791941"/>
                </a:lnTo>
                <a:lnTo>
                  <a:pt x="11032477" y="1792161"/>
                </a:lnTo>
                <a:lnTo>
                  <a:pt x="11041561" y="1792160"/>
                </a:lnTo>
                <a:cubicBezTo>
                  <a:pt x="11482389" y="1792100"/>
                  <a:pt x="11802679" y="1792057"/>
                  <a:pt x="12035390" y="1792025"/>
                </a:cubicBezTo>
                <a:lnTo>
                  <a:pt x="12191999" y="1792004"/>
                </a:lnTo>
                <a:lnTo>
                  <a:pt x="12191999" y="1936742"/>
                </a:lnTo>
                <a:lnTo>
                  <a:pt x="12159380" y="1936746"/>
                </a:lnTo>
                <a:cubicBezTo>
                  <a:pt x="11938367" y="1936776"/>
                  <a:pt x="11601586" y="1936822"/>
                  <a:pt x="11088392" y="1936891"/>
                </a:cubicBezTo>
                <a:lnTo>
                  <a:pt x="10948933" y="1936910"/>
                </a:lnTo>
                <a:lnTo>
                  <a:pt x="10869580" y="2074397"/>
                </a:lnTo>
                <a:cubicBezTo>
                  <a:pt x="10061159" y="3475057"/>
                  <a:pt x="10061159" y="3475057"/>
                  <a:pt x="10061159" y="3475057"/>
                </a:cubicBezTo>
                <a:cubicBezTo>
                  <a:pt x="10014709" y="3555136"/>
                  <a:pt x="9926967" y="3606800"/>
                  <a:pt x="9834063" y="360680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0" name="Freeform 5">
            <a:extLst>
              <a:ext uri="{FF2B5EF4-FFF2-40B4-BE49-F238E27FC236}">
                <a16:creationId xmlns:a16="http://schemas.microsoft.com/office/drawing/2014/main" xmlns="" id="{7BD4D2FF-1C17-4434-AC3B-7D836E8FADA9}"/>
              </a:ext>
            </a:extLst>
          </p:cNvPr>
          <p:cNvSpPr>
            <a:spLocks/>
          </p:cNvSpPr>
          <p:nvPr/>
        </p:nvSpPr>
        <p:spPr bwMode="auto">
          <a:xfrm>
            <a:off x="362892" y="5015134"/>
            <a:ext cx="999183" cy="852266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1152524" y="2209796"/>
            <a:ext cx="201930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3200" dirty="0" smtClean="0"/>
              <a:t>Οδική </a:t>
            </a:r>
          </a:p>
          <a:p>
            <a:pPr algn="ctr"/>
            <a:r>
              <a:rPr lang="el-GR" sz="3200" dirty="0" smtClean="0"/>
              <a:t>Ασφάλεια</a:t>
            </a:r>
            <a:endParaRPr lang="en-US" sz="3200" dirty="0"/>
          </a:p>
        </p:txBody>
      </p:sp>
      <p:sp>
        <p:nvSpPr>
          <p:cNvPr id="16" name="Freeform: Shape 47">
            <a:extLst>
              <a:ext uri="{FF2B5EF4-FFF2-40B4-BE49-F238E27FC236}">
                <a16:creationId xmlns:a16="http://schemas.microsoft.com/office/drawing/2014/main" xmlns="" id="{86C4505F-CAF2-470D-B338-A9FD55B5BF50}"/>
              </a:ext>
            </a:extLst>
          </p:cNvPr>
          <p:cNvSpPr/>
          <p:nvPr/>
        </p:nvSpPr>
        <p:spPr>
          <a:xfrm flipH="1" flipV="1">
            <a:off x="7048500" y="1314450"/>
            <a:ext cx="7905749" cy="3336924"/>
          </a:xfrm>
          <a:custGeom>
            <a:avLst/>
            <a:gdLst>
              <a:gd name="connsiteX0" fmla="*/ 9834063 w 12191999"/>
              <a:gd name="connsiteY0" fmla="*/ 3606800 h 3606800"/>
              <a:gd name="connsiteX1" fmla="*/ 7877938 w 12191999"/>
              <a:gd name="connsiteY1" fmla="*/ 3606800 h 3606800"/>
              <a:gd name="connsiteX2" fmla="*/ 7650842 w 12191999"/>
              <a:gd name="connsiteY2" fmla="*/ 3475057 h 3606800"/>
              <a:gd name="connsiteX3" fmla="*/ 6783930 w 12191999"/>
              <a:gd name="connsiteY3" fmla="*/ 1973054 h 3606800"/>
              <a:gd name="connsiteX4" fmla="*/ 6762984 w 12191999"/>
              <a:gd name="connsiteY4" fmla="*/ 1936763 h 3606800"/>
              <a:gd name="connsiteX5" fmla="*/ 6683424 w 12191999"/>
              <a:gd name="connsiteY5" fmla="*/ 1936771 h 3606800"/>
              <a:gd name="connsiteX6" fmla="*/ 5504897 w 12191999"/>
              <a:gd name="connsiteY6" fmla="*/ 1936890 h 3606800"/>
              <a:gd name="connsiteX7" fmla="*/ 5416042 w 12191999"/>
              <a:gd name="connsiteY7" fmla="*/ 1936899 h 3606800"/>
              <a:gd name="connsiteX8" fmla="*/ 5377161 w 12191999"/>
              <a:gd name="connsiteY8" fmla="*/ 1869535 h 3606800"/>
              <a:gd name="connsiteX9" fmla="*/ 5345604 w 12191999"/>
              <a:gd name="connsiteY9" fmla="*/ 1814859 h 3606800"/>
              <a:gd name="connsiteX10" fmla="*/ 5345487 w 12191999"/>
              <a:gd name="connsiteY10" fmla="*/ 1814859 h 3606800"/>
              <a:gd name="connsiteX11" fmla="*/ 5343578 w 12191999"/>
              <a:gd name="connsiteY11" fmla="*/ 1811551 h 3606800"/>
              <a:gd name="connsiteX12" fmla="*/ 4452014 w 12191999"/>
              <a:gd name="connsiteY12" fmla="*/ 266835 h 3606800"/>
              <a:gd name="connsiteX13" fmla="*/ 4241715 w 12191999"/>
              <a:gd name="connsiteY13" fmla="*/ 144837 h 3606800"/>
              <a:gd name="connsiteX14" fmla="*/ 2430284 w 12191999"/>
              <a:gd name="connsiteY14" fmla="*/ 144837 h 3606800"/>
              <a:gd name="connsiteX15" fmla="*/ 2219985 w 12191999"/>
              <a:gd name="connsiteY15" fmla="*/ 266835 h 3606800"/>
              <a:gd name="connsiteX16" fmla="*/ 1396554 w 12191999"/>
              <a:gd name="connsiteY16" fmla="*/ 1693504 h 3606800"/>
              <a:gd name="connsiteX17" fmla="*/ 1326511 w 12191999"/>
              <a:gd name="connsiteY17" fmla="*/ 1814859 h 3606800"/>
              <a:gd name="connsiteX18" fmla="*/ 1159395 w 12191999"/>
              <a:gd name="connsiteY18" fmla="*/ 1814859 h 3606800"/>
              <a:gd name="connsiteX19" fmla="*/ 1159522 w 12191999"/>
              <a:gd name="connsiteY19" fmla="*/ 1814639 h 3606800"/>
              <a:gd name="connsiteX20" fmla="*/ 1150439 w 12191999"/>
              <a:gd name="connsiteY20" fmla="*/ 1814640 h 3606800"/>
              <a:gd name="connsiteX21" fmla="*/ 156609 w 12191999"/>
              <a:gd name="connsiteY21" fmla="*/ 1814775 h 3606800"/>
              <a:gd name="connsiteX22" fmla="*/ 0 w 12191999"/>
              <a:gd name="connsiteY22" fmla="*/ 1814796 h 3606800"/>
              <a:gd name="connsiteX23" fmla="*/ 0 w 12191999"/>
              <a:gd name="connsiteY23" fmla="*/ 1670058 h 3606800"/>
              <a:gd name="connsiteX24" fmla="*/ 32619 w 12191999"/>
              <a:gd name="connsiteY24" fmla="*/ 1670054 h 3606800"/>
              <a:gd name="connsiteX25" fmla="*/ 1103607 w 12191999"/>
              <a:gd name="connsiteY25" fmla="*/ 1669909 h 3606800"/>
              <a:gd name="connsiteX26" fmla="*/ 1243066 w 12191999"/>
              <a:gd name="connsiteY26" fmla="*/ 1669890 h 3606800"/>
              <a:gd name="connsiteX27" fmla="*/ 1322420 w 12191999"/>
              <a:gd name="connsiteY27" fmla="*/ 1532403 h 3606800"/>
              <a:gd name="connsiteX28" fmla="*/ 2130840 w 12191999"/>
              <a:gd name="connsiteY28" fmla="*/ 131743 h 3606800"/>
              <a:gd name="connsiteX29" fmla="*/ 2357936 w 12191999"/>
              <a:gd name="connsiteY29" fmla="*/ 0 h 3606800"/>
              <a:gd name="connsiteX30" fmla="*/ 4314062 w 12191999"/>
              <a:gd name="connsiteY30" fmla="*/ 0 h 3606800"/>
              <a:gd name="connsiteX31" fmla="*/ 4541158 w 12191999"/>
              <a:gd name="connsiteY31" fmla="*/ 131743 h 3606800"/>
              <a:gd name="connsiteX32" fmla="*/ 5493630 w 12191999"/>
              <a:gd name="connsiteY32" fmla="*/ 1781986 h 3606800"/>
              <a:gd name="connsiteX33" fmla="*/ 5499499 w 12191999"/>
              <a:gd name="connsiteY33" fmla="*/ 1792153 h 3606800"/>
              <a:gd name="connsiteX34" fmla="*/ 5756791 w 12191999"/>
              <a:gd name="connsiteY34" fmla="*/ 1792127 h 3606800"/>
              <a:gd name="connsiteX35" fmla="*/ 6513777 w 12191999"/>
              <a:gd name="connsiteY35" fmla="*/ 1792050 h 3606800"/>
              <a:gd name="connsiteX36" fmla="*/ 6679449 w 12191999"/>
              <a:gd name="connsiteY36" fmla="*/ 1792033 h 3606800"/>
              <a:gd name="connsiteX37" fmla="*/ 6679396 w 12191999"/>
              <a:gd name="connsiteY37" fmla="*/ 1791941 h 3606800"/>
              <a:gd name="connsiteX38" fmla="*/ 6846513 w 12191999"/>
              <a:gd name="connsiteY38" fmla="*/ 1791941 h 3606800"/>
              <a:gd name="connsiteX39" fmla="*/ 6846557 w 12191999"/>
              <a:gd name="connsiteY39" fmla="*/ 1792016 h 3606800"/>
              <a:gd name="connsiteX40" fmla="*/ 6846965 w 12191999"/>
              <a:gd name="connsiteY40" fmla="*/ 1792016 h 3606800"/>
              <a:gd name="connsiteX41" fmla="*/ 6916006 w 12191999"/>
              <a:gd name="connsiteY41" fmla="*/ 1911636 h 3606800"/>
              <a:gd name="connsiteX42" fmla="*/ 6930499 w 12191999"/>
              <a:gd name="connsiteY42" fmla="*/ 1936746 h 3606800"/>
              <a:gd name="connsiteX43" fmla="*/ 6930090 w 12191999"/>
              <a:gd name="connsiteY43" fmla="*/ 1936746 h 3606800"/>
              <a:gd name="connsiteX44" fmla="*/ 6937200 w 12191999"/>
              <a:gd name="connsiteY44" fmla="*/ 1949063 h 3606800"/>
              <a:gd name="connsiteX45" fmla="*/ 7739986 w 12191999"/>
              <a:gd name="connsiteY45" fmla="*/ 3339965 h 3606800"/>
              <a:gd name="connsiteX46" fmla="*/ 7950284 w 12191999"/>
              <a:gd name="connsiteY46" fmla="*/ 3461963 h 3606800"/>
              <a:gd name="connsiteX47" fmla="*/ 9761716 w 12191999"/>
              <a:gd name="connsiteY47" fmla="*/ 3461963 h 3606800"/>
              <a:gd name="connsiteX48" fmla="*/ 9972015 w 12191999"/>
              <a:gd name="connsiteY48" fmla="*/ 3339965 h 3606800"/>
              <a:gd name="connsiteX49" fmla="*/ 10795445 w 12191999"/>
              <a:gd name="connsiteY49" fmla="*/ 1913296 h 3606800"/>
              <a:gd name="connsiteX50" fmla="*/ 10865489 w 12191999"/>
              <a:gd name="connsiteY50" fmla="*/ 1791941 h 3606800"/>
              <a:gd name="connsiteX51" fmla="*/ 11032605 w 12191999"/>
              <a:gd name="connsiteY51" fmla="*/ 1791941 h 3606800"/>
              <a:gd name="connsiteX52" fmla="*/ 11032477 w 12191999"/>
              <a:gd name="connsiteY52" fmla="*/ 1792161 h 3606800"/>
              <a:gd name="connsiteX53" fmla="*/ 11041561 w 12191999"/>
              <a:gd name="connsiteY53" fmla="*/ 1792160 h 3606800"/>
              <a:gd name="connsiteX54" fmla="*/ 12035390 w 12191999"/>
              <a:gd name="connsiteY54" fmla="*/ 1792025 h 3606800"/>
              <a:gd name="connsiteX55" fmla="*/ 12191999 w 12191999"/>
              <a:gd name="connsiteY55" fmla="*/ 1792004 h 3606800"/>
              <a:gd name="connsiteX56" fmla="*/ 12191999 w 12191999"/>
              <a:gd name="connsiteY56" fmla="*/ 1936742 h 3606800"/>
              <a:gd name="connsiteX57" fmla="*/ 12159380 w 12191999"/>
              <a:gd name="connsiteY57" fmla="*/ 1936746 h 3606800"/>
              <a:gd name="connsiteX58" fmla="*/ 11088392 w 12191999"/>
              <a:gd name="connsiteY58" fmla="*/ 1936891 h 3606800"/>
              <a:gd name="connsiteX59" fmla="*/ 10948933 w 12191999"/>
              <a:gd name="connsiteY59" fmla="*/ 1936910 h 3606800"/>
              <a:gd name="connsiteX60" fmla="*/ 10869580 w 12191999"/>
              <a:gd name="connsiteY60" fmla="*/ 2074397 h 3606800"/>
              <a:gd name="connsiteX61" fmla="*/ 10061159 w 12191999"/>
              <a:gd name="connsiteY61" fmla="*/ 3475057 h 3606800"/>
              <a:gd name="connsiteX62" fmla="*/ 9834063 w 12191999"/>
              <a:gd name="connsiteY62" fmla="*/ 3606800 h 360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2191999" h="3606800">
                <a:moveTo>
                  <a:pt x="9834063" y="3606800"/>
                </a:moveTo>
                <a:cubicBezTo>
                  <a:pt x="7877938" y="3606800"/>
                  <a:pt x="7877938" y="3606800"/>
                  <a:pt x="7877938" y="3606800"/>
                </a:cubicBezTo>
                <a:cubicBezTo>
                  <a:pt x="7785035" y="3606800"/>
                  <a:pt x="7697293" y="3555136"/>
                  <a:pt x="7650842" y="3475057"/>
                </a:cubicBezTo>
                <a:cubicBezTo>
                  <a:pt x="7146528" y="2601288"/>
                  <a:pt x="6902251" y="2178056"/>
                  <a:pt x="6783930" y="1973054"/>
                </a:cubicBezTo>
                <a:lnTo>
                  <a:pt x="6762984" y="1936763"/>
                </a:lnTo>
                <a:lnTo>
                  <a:pt x="6683424" y="1936771"/>
                </a:lnTo>
                <a:cubicBezTo>
                  <a:pt x="6400313" y="1936800"/>
                  <a:pt x="6018858" y="1936838"/>
                  <a:pt x="5504897" y="1936890"/>
                </a:cubicBezTo>
                <a:lnTo>
                  <a:pt x="5416042" y="1936899"/>
                </a:lnTo>
                <a:lnTo>
                  <a:pt x="5377161" y="1869535"/>
                </a:lnTo>
                <a:lnTo>
                  <a:pt x="5345604" y="1814859"/>
                </a:lnTo>
                <a:lnTo>
                  <a:pt x="5345487" y="1814859"/>
                </a:lnTo>
                <a:lnTo>
                  <a:pt x="5343578" y="1811551"/>
                </a:lnTo>
                <a:cubicBezTo>
                  <a:pt x="5301122" y="1737993"/>
                  <a:pt x="5131300" y="1443762"/>
                  <a:pt x="4452014" y="266835"/>
                </a:cubicBezTo>
                <a:cubicBezTo>
                  <a:pt x="4408998" y="192679"/>
                  <a:pt x="4327747" y="144837"/>
                  <a:pt x="4241715" y="144837"/>
                </a:cubicBezTo>
                <a:cubicBezTo>
                  <a:pt x="4241715" y="144837"/>
                  <a:pt x="4241715" y="144837"/>
                  <a:pt x="2430284" y="144837"/>
                </a:cubicBezTo>
                <a:cubicBezTo>
                  <a:pt x="2344252" y="144837"/>
                  <a:pt x="2263001" y="192679"/>
                  <a:pt x="2219985" y="266835"/>
                </a:cubicBezTo>
                <a:cubicBezTo>
                  <a:pt x="2219985" y="266835"/>
                  <a:pt x="2219985" y="266835"/>
                  <a:pt x="1396554" y="1693504"/>
                </a:cubicBezTo>
                <a:lnTo>
                  <a:pt x="1326511" y="1814859"/>
                </a:lnTo>
                <a:lnTo>
                  <a:pt x="1159395" y="1814859"/>
                </a:lnTo>
                <a:lnTo>
                  <a:pt x="1159522" y="1814639"/>
                </a:lnTo>
                <a:lnTo>
                  <a:pt x="1150439" y="1814640"/>
                </a:lnTo>
                <a:cubicBezTo>
                  <a:pt x="709610" y="1814700"/>
                  <a:pt x="389320" y="1814743"/>
                  <a:pt x="156609" y="1814775"/>
                </a:cubicBezTo>
                <a:lnTo>
                  <a:pt x="0" y="1814796"/>
                </a:lnTo>
                <a:lnTo>
                  <a:pt x="0" y="1670058"/>
                </a:lnTo>
                <a:lnTo>
                  <a:pt x="32619" y="1670054"/>
                </a:lnTo>
                <a:cubicBezTo>
                  <a:pt x="253632" y="1670024"/>
                  <a:pt x="590414" y="1669978"/>
                  <a:pt x="1103607" y="1669909"/>
                </a:cubicBezTo>
                <a:lnTo>
                  <a:pt x="1243066" y="1669890"/>
                </a:lnTo>
                <a:lnTo>
                  <a:pt x="1322420" y="1532403"/>
                </a:lnTo>
                <a:cubicBezTo>
                  <a:pt x="2130840" y="131743"/>
                  <a:pt x="2130840" y="131743"/>
                  <a:pt x="2130840" y="131743"/>
                </a:cubicBezTo>
                <a:cubicBezTo>
                  <a:pt x="2177291" y="51664"/>
                  <a:pt x="2265033" y="0"/>
                  <a:pt x="2357936" y="0"/>
                </a:cubicBezTo>
                <a:cubicBezTo>
                  <a:pt x="4314062" y="0"/>
                  <a:pt x="4314062" y="0"/>
                  <a:pt x="4314062" y="0"/>
                </a:cubicBezTo>
                <a:cubicBezTo>
                  <a:pt x="4406965" y="0"/>
                  <a:pt x="4494707" y="51664"/>
                  <a:pt x="4541158" y="131743"/>
                </a:cubicBezTo>
                <a:cubicBezTo>
                  <a:pt x="5228859" y="1323246"/>
                  <a:pt x="5433020" y="1676973"/>
                  <a:pt x="5493630" y="1781986"/>
                </a:cubicBezTo>
                <a:lnTo>
                  <a:pt x="5499499" y="1792153"/>
                </a:lnTo>
                <a:lnTo>
                  <a:pt x="5756791" y="1792127"/>
                </a:lnTo>
                <a:cubicBezTo>
                  <a:pt x="6054826" y="1792097"/>
                  <a:pt x="6304543" y="1792072"/>
                  <a:pt x="6513777" y="1792050"/>
                </a:cubicBezTo>
                <a:lnTo>
                  <a:pt x="6679449" y="1792033"/>
                </a:lnTo>
                <a:lnTo>
                  <a:pt x="6679396" y="1791941"/>
                </a:lnTo>
                <a:lnTo>
                  <a:pt x="6846513" y="1791941"/>
                </a:lnTo>
                <a:lnTo>
                  <a:pt x="6846557" y="1792016"/>
                </a:lnTo>
                <a:lnTo>
                  <a:pt x="6846965" y="1792016"/>
                </a:lnTo>
                <a:lnTo>
                  <a:pt x="6916006" y="1911636"/>
                </a:lnTo>
                <a:lnTo>
                  <a:pt x="6930499" y="1936746"/>
                </a:lnTo>
                <a:lnTo>
                  <a:pt x="6930090" y="1936746"/>
                </a:lnTo>
                <a:lnTo>
                  <a:pt x="6937200" y="1949063"/>
                </a:lnTo>
                <a:cubicBezTo>
                  <a:pt x="7046769" y="2138902"/>
                  <a:pt x="7272977" y="2530828"/>
                  <a:pt x="7739986" y="3339965"/>
                </a:cubicBezTo>
                <a:cubicBezTo>
                  <a:pt x="7783002" y="3414121"/>
                  <a:pt x="7864253" y="3461963"/>
                  <a:pt x="7950284" y="3461963"/>
                </a:cubicBezTo>
                <a:cubicBezTo>
                  <a:pt x="7950284" y="3461963"/>
                  <a:pt x="7950284" y="3461963"/>
                  <a:pt x="9761716" y="3461963"/>
                </a:cubicBezTo>
                <a:cubicBezTo>
                  <a:pt x="9847747" y="3461963"/>
                  <a:pt x="9928999" y="3414121"/>
                  <a:pt x="9972015" y="3339965"/>
                </a:cubicBezTo>
                <a:cubicBezTo>
                  <a:pt x="9972015" y="3339965"/>
                  <a:pt x="9972015" y="3339965"/>
                  <a:pt x="10795445" y="1913296"/>
                </a:cubicBezTo>
                <a:lnTo>
                  <a:pt x="10865489" y="1791941"/>
                </a:lnTo>
                <a:lnTo>
                  <a:pt x="11032605" y="1791941"/>
                </a:lnTo>
                <a:lnTo>
                  <a:pt x="11032477" y="1792161"/>
                </a:lnTo>
                <a:lnTo>
                  <a:pt x="11041561" y="1792160"/>
                </a:lnTo>
                <a:cubicBezTo>
                  <a:pt x="11482389" y="1792100"/>
                  <a:pt x="11802679" y="1792057"/>
                  <a:pt x="12035390" y="1792025"/>
                </a:cubicBezTo>
                <a:lnTo>
                  <a:pt x="12191999" y="1792004"/>
                </a:lnTo>
                <a:lnTo>
                  <a:pt x="12191999" y="1936742"/>
                </a:lnTo>
                <a:lnTo>
                  <a:pt x="12159380" y="1936746"/>
                </a:lnTo>
                <a:cubicBezTo>
                  <a:pt x="11938367" y="1936776"/>
                  <a:pt x="11601586" y="1936822"/>
                  <a:pt x="11088392" y="1936891"/>
                </a:cubicBezTo>
                <a:lnTo>
                  <a:pt x="10948933" y="1936910"/>
                </a:lnTo>
                <a:lnTo>
                  <a:pt x="10869580" y="2074397"/>
                </a:lnTo>
                <a:cubicBezTo>
                  <a:pt x="10061159" y="3475057"/>
                  <a:pt x="10061159" y="3475057"/>
                  <a:pt x="10061159" y="3475057"/>
                </a:cubicBezTo>
                <a:cubicBezTo>
                  <a:pt x="10014709" y="3555136"/>
                  <a:pt x="9926967" y="3606800"/>
                  <a:pt x="9834063" y="360680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2" name="TextBox 17">
            <a:extLst>
              <a:ext uri="{FF2B5EF4-FFF2-40B4-BE49-F238E27FC236}">
                <a16:creationId xmlns:a16="http://schemas.microsoft.com/office/drawing/2014/main" xmlns="" id="{99C097CB-E564-4565-89BF-48AB5ACD08C1}"/>
              </a:ext>
            </a:extLst>
          </p:cNvPr>
          <p:cNvSpPr txBox="1"/>
          <p:nvPr/>
        </p:nvSpPr>
        <p:spPr>
          <a:xfrm>
            <a:off x="2613774" y="424272"/>
            <a:ext cx="593944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3200" b="1" kern="0" dirty="0" smtClean="0">
                <a:solidFill>
                  <a:srgbClr val="2B2D42"/>
                </a:solidFill>
                <a:sym typeface="Oswald"/>
              </a:rPr>
              <a:t>Ενημερωτικές Διαλέξεις 2024 </a:t>
            </a:r>
          </a:p>
          <a:p>
            <a:pPr algn="ctr"/>
            <a:r>
              <a:rPr lang="el-GR" sz="3200" b="1" kern="0" dirty="0" smtClean="0">
                <a:solidFill>
                  <a:srgbClr val="2B2D42"/>
                </a:solidFill>
                <a:latin typeface="+mj-lt"/>
                <a:sym typeface="Oswald"/>
              </a:rPr>
              <a:t>ΓΕ.Π.Α.Δ. Κρήτης</a:t>
            </a:r>
            <a:endParaRPr lang="en-ID" sz="3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26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8220074" y="2638422"/>
            <a:ext cx="20193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3200" dirty="0" smtClean="0"/>
              <a:t>Απάτες</a:t>
            </a:r>
            <a:endParaRPr lang="en-US" sz="3200" dirty="0"/>
          </a:p>
        </p:txBody>
      </p:sp>
      <p:sp>
        <p:nvSpPr>
          <p:cNvPr id="27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4391025" y="2295525"/>
            <a:ext cx="24860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800" dirty="0" smtClean="0"/>
              <a:t>Λοιπές</a:t>
            </a:r>
          </a:p>
          <a:p>
            <a:pPr algn="ctr"/>
            <a:r>
              <a:rPr lang="el-GR" sz="2800" dirty="0" smtClean="0"/>
              <a:t>περιπτώσεις</a:t>
            </a:r>
          </a:p>
        </p:txBody>
      </p:sp>
      <p:sp>
        <p:nvSpPr>
          <p:cNvPr id="21" name="Freeform 5">
            <a:extLst>
              <a:ext uri="{FF2B5EF4-FFF2-40B4-BE49-F238E27FC236}">
                <a16:creationId xmlns:a16="http://schemas.microsoft.com/office/drawing/2014/main" xmlns="" id="{7BD4D2FF-1C17-4434-AC3B-7D836E8FADA9}"/>
              </a:ext>
            </a:extLst>
          </p:cNvPr>
          <p:cNvSpPr>
            <a:spLocks/>
          </p:cNvSpPr>
          <p:nvPr/>
        </p:nvSpPr>
        <p:spPr bwMode="auto">
          <a:xfrm>
            <a:off x="7363767" y="4929409"/>
            <a:ext cx="999183" cy="852266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28" name="Freeform 5">
            <a:extLst>
              <a:ext uri="{FF2B5EF4-FFF2-40B4-BE49-F238E27FC236}">
                <a16:creationId xmlns:a16="http://schemas.microsoft.com/office/drawing/2014/main" xmlns="" id="{7BD4D2FF-1C17-4434-AC3B-7D836E8FADA9}"/>
              </a:ext>
            </a:extLst>
          </p:cNvPr>
          <p:cNvSpPr>
            <a:spLocks/>
          </p:cNvSpPr>
          <p:nvPr/>
        </p:nvSpPr>
        <p:spPr bwMode="auto">
          <a:xfrm>
            <a:off x="3629967" y="1729009"/>
            <a:ext cx="999183" cy="852266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29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10477500" y="5229222"/>
            <a:ext cx="7715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dirty="0" smtClean="0"/>
              <a:t>1.935</a:t>
            </a:r>
            <a:endParaRPr lang="en-US" sz="1600" dirty="0"/>
          </a:p>
        </p:txBody>
      </p:sp>
      <p:sp>
        <p:nvSpPr>
          <p:cNvPr id="30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3724274" y="2000247"/>
            <a:ext cx="81915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dirty="0" smtClean="0"/>
              <a:t>69</a:t>
            </a:r>
            <a:endParaRPr lang="en-US" sz="1600" dirty="0"/>
          </a:p>
        </p:txBody>
      </p:sp>
      <p:sp>
        <p:nvSpPr>
          <p:cNvPr id="31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438150" y="5295897"/>
            <a:ext cx="8286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dirty="0" smtClean="0"/>
              <a:t>182</a:t>
            </a:r>
            <a:endParaRPr lang="en-US" sz="1600" dirty="0"/>
          </a:p>
        </p:txBody>
      </p:sp>
      <p:sp>
        <p:nvSpPr>
          <p:cNvPr id="33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2752724" y="3781421"/>
            <a:ext cx="16764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200" dirty="0" smtClean="0"/>
              <a:t>Αριθμός </a:t>
            </a:r>
          </a:p>
          <a:p>
            <a:pPr algn="ctr"/>
            <a:r>
              <a:rPr lang="el-GR" sz="1200" dirty="0" smtClean="0"/>
              <a:t>κοινού που παρακολούθησε</a:t>
            </a:r>
            <a:endParaRPr lang="en-US" sz="1200" dirty="0"/>
          </a:p>
        </p:txBody>
      </p:sp>
      <p:sp>
        <p:nvSpPr>
          <p:cNvPr id="34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142874" y="3838570"/>
            <a:ext cx="138112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400" dirty="0" smtClean="0"/>
              <a:t>Αριθμός </a:t>
            </a:r>
          </a:p>
          <a:p>
            <a:pPr algn="ctr"/>
            <a:r>
              <a:rPr lang="el-GR" sz="1400" dirty="0" smtClean="0"/>
              <a:t>ενημερωτικών δράσεων</a:t>
            </a:r>
            <a:endParaRPr lang="en-US" sz="1400" dirty="0"/>
          </a:p>
        </p:txBody>
      </p:sp>
      <p:sp>
        <p:nvSpPr>
          <p:cNvPr id="37" name="Freeform 5">
            <a:extLst>
              <a:ext uri="{FF2B5EF4-FFF2-40B4-BE49-F238E27FC236}">
                <a16:creationId xmlns:a16="http://schemas.microsoft.com/office/drawing/2014/main" xmlns="" id="{7BD4D2FF-1C17-4434-AC3B-7D836E8FADA9}"/>
              </a:ext>
            </a:extLst>
          </p:cNvPr>
          <p:cNvSpPr>
            <a:spLocks/>
          </p:cNvSpPr>
          <p:nvPr/>
        </p:nvSpPr>
        <p:spPr bwMode="auto">
          <a:xfrm>
            <a:off x="3096567" y="4996084"/>
            <a:ext cx="999183" cy="852266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38" name="Freeform 5">
            <a:extLst>
              <a:ext uri="{FF2B5EF4-FFF2-40B4-BE49-F238E27FC236}">
                <a16:creationId xmlns:a16="http://schemas.microsoft.com/office/drawing/2014/main" xmlns="" id="{7BD4D2FF-1C17-4434-AC3B-7D836E8FADA9}"/>
              </a:ext>
            </a:extLst>
          </p:cNvPr>
          <p:cNvSpPr>
            <a:spLocks/>
          </p:cNvSpPr>
          <p:nvPr/>
        </p:nvSpPr>
        <p:spPr bwMode="auto">
          <a:xfrm>
            <a:off x="7191375" y="3629025"/>
            <a:ext cx="1333500" cy="112395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39" name="Freeform 5">
            <a:extLst>
              <a:ext uri="{FF2B5EF4-FFF2-40B4-BE49-F238E27FC236}">
                <a16:creationId xmlns:a16="http://schemas.microsoft.com/office/drawing/2014/main" xmlns="" id="{7BD4D2FF-1C17-4434-AC3B-7D836E8FADA9}"/>
              </a:ext>
            </a:extLst>
          </p:cNvPr>
          <p:cNvSpPr>
            <a:spLocks/>
          </p:cNvSpPr>
          <p:nvPr/>
        </p:nvSpPr>
        <p:spPr bwMode="auto">
          <a:xfrm>
            <a:off x="10144125" y="3571875"/>
            <a:ext cx="1333500" cy="112395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0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9963149" y="3743321"/>
            <a:ext cx="16764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200" dirty="0" smtClean="0"/>
              <a:t>Αριθμός </a:t>
            </a:r>
          </a:p>
          <a:p>
            <a:pPr algn="ctr"/>
            <a:r>
              <a:rPr lang="el-GR" sz="1200" dirty="0" smtClean="0"/>
              <a:t>κοινού που παρακολούθησε</a:t>
            </a:r>
            <a:endParaRPr lang="en-US" sz="1200" dirty="0"/>
          </a:p>
        </p:txBody>
      </p:sp>
      <p:sp>
        <p:nvSpPr>
          <p:cNvPr id="42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7134224" y="3829045"/>
            <a:ext cx="138112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400" dirty="0" smtClean="0"/>
              <a:t>Αριθμός </a:t>
            </a:r>
          </a:p>
          <a:p>
            <a:pPr algn="ctr"/>
            <a:r>
              <a:rPr lang="el-GR" sz="1400" dirty="0" smtClean="0"/>
              <a:t>ενημερωτικών δράσεων</a:t>
            </a:r>
            <a:endParaRPr lang="en-US" sz="1400" dirty="0"/>
          </a:p>
        </p:txBody>
      </p:sp>
      <p:sp>
        <p:nvSpPr>
          <p:cNvPr id="43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7486650" y="5191122"/>
            <a:ext cx="7715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dirty="0" smtClean="0"/>
              <a:t>31</a:t>
            </a:r>
            <a:endParaRPr lang="en-US" sz="1600" dirty="0"/>
          </a:p>
        </p:txBody>
      </p:sp>
      <p:sp>
        <p:nvSpPr>
          <p:cNvPr id="45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3124200" y="5219699"/>
            <a:ext cx="8763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dirty="0" smtClean="0"/>
              <a:t>10.726</a:t>
            </a:r>
            <a:endParaRPr lang="en-US" sz="1600" dirty="0"/>
          </a:p>
        </p:txBody>
      </p:sp>
      <p:sp>
        <p:nvSpPr>
          <p:cNvPr id="46" name="Freeform 5">
            <a:extLst>
              <a:ext uri="{FF2B5EF4-FFF2-40B4-BE49-F238E27FC236}">
                <a16:creationId xmlns:a16="http://schemas.microsoft.com/office/drawing/2014/main" xmlns="" id="{7BD4D2FF-1C17-4434-AC3B-7D836E8FADA9}"/>
              </a:ext>
            </a:extLst>
          </p:cNvPr>
          <p:cNvSpPr>
            <a:spLocks/>
          </p:cNvSpPr>
          <p:nvPr/>
        </p:nvSpPr>
        <p:spPr bwMode="auto">
          <a:xfrm>
            <a:off x="6925617" y="1776634"/>
            <a:ext cx="999183" cy="852266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7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7010399" y="2038347"/>
            <a:ext cx="81915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dirty="0" smtClean="0"/>
              <a:t>4</a:t>
            </a:r>
            <a:r>
              <a:rPr lang="en-US" sz="1600" dirty="0" smtClean="0"/>
              <a:t>.</a:t>
            </a:r>
            <a:r>
              <a:rPr lang="el-GR" sz="1600" dirty="0" smtClean="0"/>
              <a:t>999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185558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066801" y="4854059"/>
            <a:ext cx="78485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dirty="0" smtClean="0">
                <a:solidFill>
                  <a:schemeClr val="accent2">
                    <a:lumMod val="75000"/>
                  </a:schemeClr>
                </a:solidFill>
              </a:rPr>
              <a:t>Απολογισμός Δράσεων για την Αντιμετώπιση της Βίας των Ανηλίκων </a:t>
            </a:r>
            <a:endParaRPr lang="el-GR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Freeform 5">
            <a:extLst>
              <a:ext uri="{FF2B5EF4-FFF2-40B4-BE49-F238E27FC236}">
                <a16:creationId xmlns="" xmlns:a16="http://schemas.microsoft.com/office/drawing/2014/main" id="{0E9DB1C0-4FC0-4DBE-919E-5B4B7397B303}"/>
              </a:ext>
            </a:extLst>
          </p:cNvPr>
          <p:cNvSpPr>
            <a:spLocks/>
          </p:cNvSpPr>
          <p:nvPr/>
        </p:nvSpPr>
        <p:spPr bwMode="auto">
          <a:xfrm flipH="1" flipV="1">
            <a:off x="180974" y="1676400"/>
            <a:ext cx="2219325" cy="224790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" name="Freeform 5">
            <a:extLst>
              <a:ext uri="{FF2B5EF4-FFF2-40B4-BE49-F238E27FC236}">
                <a16:creationId xmlns="" xmlns:a16="http://schemas.microsoft.com/office/drawing/2014/main" id="{0E9DB1C0-4FC0-4DBE-919E-5B4B7397B303}"/>
              </a:ext>
            </a:extLst>
          </p:cNvPr>
          <p:cNvSpPr>
            <a:spLocks/>
          </p:cNvSpPr>
          <p:nvPr/>
        </p:nvSpPr>
        <p:spPr bwMode="auto">
          <a:xfrm flipH="1" flipV="1">
            <a:off x="2400299" y="1685925"/>
            <a:ext cx="2219325" cy="224790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5" name="Freeform 5">
            <a:extLst>
              <a:ext uri="{FF2B5EF4-FFF2-40B4-BE49-F238E27FC236}">
                <a16:creationId xmlns="" xmlns:a16="http://schemas.microsoft.com/office/drawing/2014/main" id="{0E9DB1C0-4FC0-4DBE-919E-5B4B7397B303}"/>
              </a:ext>
            </a:extLst>
          </p:cNvPr>
          <p:cNvSpPr>
            <a:spLocks/>
          </p:cNvSpPr>
          <p:nvPr/>
        </p:nvSpPr>
        <p:spPr bwMode="auto">
          <a:xfrm flipH="1" flipV="1">
            <a:off x="4591049" y="1724025"/>
            <a:ext cx="2219325" cy="224790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pic>
        <p:nvPicPr>
          <p:cNvPr id="2051" name="Picture 3" descr="C:\Users\officer\Desktop\WhatsApp Image 2025-01-07 at 18.58.05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1152525"/>
            <a:ext cx="3661745" cy="3933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Striped Right 3">
            <a:extLst>
              <a:ext uri="{FF2B5EF4-FFF2-40B4-BE49-F238E27FC236}">
                <a16:creationId xmlns:a16="http://schemas.microsoft.com/office/drawing/2014/main" xmlns="" id="{DC817A17-CDA2-47D2-ADDF-F870E3AF648A}"/>
              </a:ext>
            </a:extLst>
          </p:cNvPr>
          <p:cNvSpPr/>
          <p:nvPr/>
        </p:nvSpPr>
        <p:spPr>
          <a:xfrm>
            <a:off x="3994892" y="2296506"/>
            <a:ext cx="408152" cy="409184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99C097CB-E564-4565-89BF-48AB5ACD08C1}"/>
              </a:ext>
            </a:extLst>
          </p:cNvPr>
          <p:cNvSpPr txBox="1"/>
          <p:nvPr/>
        </p:nvSpPr>
        <p:spPr>
          <a:xfrm>
            <a:off x="1156449" y="471897"/>
            <a:ext cx="10138416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l-GR" sz="3000" dirty="0" smtClean="0"/>
              <a:t>Πρόληψη και Αντιμετώπιση της Νεανικής Παραβατικότητας</a:t>
            </a:r>
          </a:p>
          <a:p>
            <a:pPr algn="ctr"/>
            <a:r>
              <a:rPr lang="el-GR" sz="3000" dirty="0" smtClean="0"/>
              <a:t>και της Βίας μεταξύ Ανηλίκων</a:t>
            </a:r>
            <a:endParaRPr lang="en-ID" sz="3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28" name="Freeform: Shape 22">
            <a:extLst>
              <a:ext uri="{FF2B5EF4-FFF2-40B4-BE49-F238E27FC236}">
                <a16:creationId xmlns:a16="http://schemas.microsoft.com/office/drawing/2014/main" xmlns="" id="{276C0F06-67E1-47E3-A03F-A397AAFAF47B}"/>
              </a:ext>
            </a:extLst>
          </p:cNvPr>
          <p:cNvSpPr/>
          <p:nvPr/>
        </p:nvSpPr>
        <p:spPr>
          <a:xfrm rot="10800000">
            <a:off x="8229600" y="3819525"/>
            <a:ext cx="3962400" cy="3038474"/>
          </a:xfrm>
          <a:custGeom>
            <a:avLst/>
            <a:gdLst>
              <a:gd name="connsiteX0" fmla="*/ 0 w 5427223"/>
              <a:gd name="connsiteY0" fmla="*/ 0 h 5723917"/>
              <a:gd name="connsiteX1" fmla="*/ 1 w 5427223"/>
              <a:gd name="connsiteY1" fmla="*/ 0 h 5723917"/>
              <a:gd name="connsiteX2" fmla="*/ 1 w 5427223"/>
              <a:gd name="connsiteY2" fmla="*/ 5618868 h 5723917"/>
              <a:gd name="connsiteX3" fmla="*/ 6232 w 5427223"/>
              <a:gd name="connsiteY3" fmla="*/ 5618868 h 5723917"/>
              <a:gd name="connsiteX4" fmla="*/ 3182613 w 5427223"/>
              <a:gd name="connsiteY4" fmla="*/ 5618868 h 5723917"/>
              <a:gd name="connsiteX5" fmla="*/ 3571904 w 5427223"/>
              <a:gd name="connsiteY5" fmla="*/ 5393033 h 5723917"/>
              <a:gd name="connsiteX6" fmla="*/ 5248509 w 5427223"/>
              <a:gd name="connsiteY6" fmla="*/ 2488163 h 5723917"/>
              <a:gd name="connsiteX7" fmla="*/ 5248509 w 5427223"/>
              <a:gd name="connsiteY7" fmla="*/ 2036492 h 5723917"/>
              <a:gd name="connsiteX8" fmla="*/ 4125315 w 5427223"/>
              <a:gd name="connsiteY8" fmla="*/ 90456 h 5723917"/>
              <a:gd name="connsiteX9" fmla="*/ 4073106 w 5427223"/>
              <a:gd name="connsiteY9" fmla="*/ 0 h 5723917"/>
              <a:gd name="connsiteX10" fmla="*/ 4194310 w 5427223"/>
              <a:gd name="connsiteY10" fmla="*/ 0 h 5723917"/>
              <a:gd name="connsiteX11" fmla="*/ 4207287 w 5427223"/>
              <a:gd name="connsiteY11" fmla="*/ 22485 h 5723917"/>
              <a:gd name="connsiteX12" fmla="*/ 5365633 w 5427223"/>
              <a:gd name="connsiteY12" fmla="*/ 2029425 h 5723917"/>
              <a:gd name="connsiteX13" fmla="*/ 5365633 w 5427223"/>
              <a:gd name="connsiteY13" fmla="*/ 2495232 h 5723917"/>
              <a:gd name="connsiteX14" fmla="*/ 3636558 w 5427223"/>
              <a:gd name="connsiteY14" fmla="*/ 5491013 h 5723917"/>
              <a:gd name="connsiteX15" fmla="*/ 3235083 w 5427223"/>
              <a:gd name="connsiteY15" fmla="*/ 5723917 h 5723917"/>
              <a:gd name="connsiteX16" fmla="*/ 8789 w 5427223"/>
              <a:gd name="connsiteY16" fmla="*/ 5723917 h 5723917"/>
              <a:gd name="connsiteX17" fmla="*/ 0 w 5427223"/>
              <a:gd name="connsiteY17" fmla="*/ 5723917 h 5723917"/>
              <a:gd name="connsiteX18" fmla="*/ 0 w 5427223"/>
              <a:gd name="connsiteY18" fmla="*/ 0 h 5723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27223" h="5723917">
                <a:moveTo>
                  <a:pt x="0" y="0"/>
                </a:moveTo>
                <a:lnTo>
                  <a:pt x="1" y="0"/>
                </a:lnTo>
                <a:lnTo>
                  <a:pt x="1" y="5618868"/>
                </a:lnTo>
                <a:lnTo>
                  <a:pt x="6232" y="5618868"/>
                </a:lnTo>
                <a:cubicBezTo>
                  <a:pt x="300948" y="5618868"/>
                  <a:pt x="1086857" y="5618868"/>
                  <a:pt x="3182613" y="5618868"/>
                </a:cubicBezTo>
                <a:cubicBezTo>
                  <a:pt x="3341869" y="5618868"/>
                  <a:pt x="3492277" y="5530306"/>
                  <a:pt x="3571904" y="5393033"/>
                </a:cubicBezTo>
                <a:cubicBezTo>
                  <a:pt x="3571904" y="5393033"/>
                  <a:pt x="3571904" y="5393033"/>
                  <a:pt x="5248509" y="2488163"/>
                </a:cubicBezTo>
                <a:cubicBezTo>
                  <a:pt x="5328137" y="2346462"/>
                  <a:pt x="5328137" y="2178192"/>
                  <a:pt x="5248509" y="2036492"/>
                </a:cubicBezTo>
                <a:cubicBezTo>
                  <a:pt x="5248509" y="2036492"/>
                  <a:pt x="5248509" y="2036492"/>
                  <a:pt x="4125315" y="90456"/>
                </a:cubicBezTo>
                <a:lnTo>
                  <a:pt x="4073106" y="0"/>
                </a:lnTo>
                <a:lnTo>
                  <a:pt x="4194310" y="0"/>
                </a:lnTo>
                <a:lnTo>
                  <a:pt x="4207287" y="22485"/>
                </a:lnTo>
                <a:cubicBezTo>
                  <a:pt x="5365633" y="2029425"/>
                  <a:pt x="5365633" y="2029425"/>
                  <a:pt x="5365633" y="2029425"/>
                </a:cubicBezTo>
                <a:cubicBezTo>
                  <a:pt x="5447754" y="2175561"/>
                  <a:pt x="5447754" y="2349097"/>
                  <a:pt x="5365633" y="2495232"/>
                </a:cubicBezTo>
                <a:cubicBezTo>
                  <a:pt x="3636558" y="5491013"/>
                  <a:pt x="3636558" y="5491013"/>
                  <a:pt x="3636558" y="5491013"/>
                </a:cubicBezTo>
                <a:cubicBezTo>
                  <a:pt x="3554438" y="5632582"/>
                  <a:pt x="3399322" y="5723917"/>
                  <a:pt x="3235083" y="5723917"/>
                </a:cubicBezTo>
                <a:cubicBezTo>
                  <a:pt x="1181804" y="5723917"/>
                  <a:pt x="347660" y="5723917"/>
                  <a:pt x="8789" y="5723917"/>
                </a:cubicBezTo>
                <a:lnTo>
                  <a:pt x="0" y="572391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aphicFrame>
        <p:nvGraphicFramePr>
          <p:cNvPr id="17" name="16 - Διάγραμμα"/>
          <p:cNvGraphicFramePr/>
          <p:nvPr/>
        </p:nvGraphicFramePr>
        <p:xfrm>
          <a:off x="917575" y="1733550"/>
          <a:ext cx="6397625" cy="4600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Google Shape;412;p18">
            <a:extLst>
              <a:ext uri="{FF2B5EF4-FFF2-40B4-BE49-F238E27FC236}">
                <a16:creationId xmlns="" xmlns:a16="http://schemas.microsoft.com/office/drawing/2014/main" id="{31B156C6-4686-2F1C-CC02-03B0E0C868A8}"/>
              </a:ext>
            </a:extLst>
          </p:cNvPr>
          <p:cNvGrpSpPr/>
          <p:nvPr/>
        </p:nvGrpSpPr>
        <p:grpSpPr>
          <a:xfrm>
            <a:off x="10515600" y="4705350"/>
            <a:ext cx="600076" cy="581025"/>
            <a:chOff x="1529350" y="258825"/>
            <a:chExt cx="423475" cy="481825"/>
          </a:xfrm>
        </p:grpSpPr>
        <p:sp>
          <p:nvSpPr>
            <p:cNvPr id="26" name="Google Shape;413;p18">
              <a:extLst>
                <a:ext uri="{FF2B5EF4-FFF2-40B4-BE49-F238E27FC236}">
                  <a16:creationId xmlns="" xmlns:a16="http://schemas.microsoft.com/office/drawing/2014/main" id="{59A9CBA6-390C-95D0-E6F3-43DD1653E4AB}"/>
                </a:ext>
              </a:extLst>
            </p:cNvPr>
            <p:cNvSpPr/>
            <p:nvPr/>
          </p:nvSpPr>
          <p:spPr>
            <a:xfrm>
              <a:off x="1585800" y="258825"/>
              <a:ext cx="310650" cy="430550"/>
            </a:xfrm>
            <a:custGeom>
              <a:avLst/>
              <a:gdLst/>
              <a:ahLst/>
              <a:cxnLst/>
              <a:rect l="l" t="t" r="r" b="b"/>
              <a:pathLst>
                <a:path w="12426" h="17222" extrusionOk="0">
                  <a:moveTo>
                    <a:pt x="6213" y="3388"/>
                  </a:moveTo>
                  <a:cubicBezTo>
                    <a:pt x="7354" y="3388"/>
                    <a:pt x="8384" y="4074"/>
                    <a:pt x="8821" y="5131"/>
                  </a:cubicBezTo>
                  <a:cubicBezTo>
                    <a:pt x="9257" y="6185"/>
                    <a:pt x="9016" y="7399"/>
                    <a:pt x="8206" y="8206"/>
                  </a:cubicBezTo>
                  <a:cubicBezTo>
                    <a:pt x="7666" y="8748"/>
                    <a:pt x="6945" y="9035"/>
                    <a:pt x="6210" y="9035"/>
                  </a:cubicBezTo>
                  <a:cubicBezTo>
                    <a:pt x="5847" y="9035"/>
                    <a:pt x="5481" y="8965"/>
                    <a:pt x="5132" y="8820"/>
                  </a:cubicBezTo>
                  <a:cubicBezTo>
                    <a:pt x="4075" y="8383"/>
                    <a:pt x="3388" y="7354"/>
                    <a:pt x="3388" y="6212"/>
                  </a:cubicBezTo>
                  <a:cubicBezTo>
                    <a:pt x="3391" y="4652"/>
                    <a:pt x="4653" y="3391"/>
                    <a:pt x="6213" y="3388"/>
                  </a:cubicBezTo>
                  <a:close/>
                  <a:moveTo>
                    <a:pt x="6213" y="0"/>
                  </a:moveTo>
                  <a:cubicBezTo>
                    <a:pt x="2825" y="0"/>
                    <a:pt x="1" y="2728"/>
                    <a:pt x="1" y="6212"/>
                  </a:cubicBezTo>
                  <a:cubicBezTo>
                    <a:pt x="1" y="7537"/>
                    <a:pt x="398" y="8718"/>
                    <a:pt x="1163" y="9826"/>
                  </a:cubicBezTo>
                  <a:lnTo>
                    <a:pt x="5737" y="16959"/>
                  </a:lnTo>
                  <a:cubicBezTo>
                    <a:pt x="5847" y="17134"/>
                    <a:pt x="6029" y="17221"/>
                    <a:pt x="6211" y="17221"/>
                  </a:cubicBezTo>
                  <a:cubicBezTo>
                    <a:pt x="6394" y="17221"/>
                    <a:pt x="6576" y="17134"/>
                    <a:pt x="6686" y="16959"/>
                  </a:cubicBezTo>
                  <a:lnTo>
                    <a:pt x="11278" y="9802"/>
                  </a:lnTo>
                  <a:cubicBezTo>
                    <a:pt x="12025" y="8751"/>
                    <a:pt x="12425" y="7498"/>
                    <a:pt x="12422" y="6212"/>
                  </a:cubicBezTo>
                  <a:cubicBezTo>
                    <a:pt x="12422" y="2786"/>
                    <a:pt x="9637" y="0"/>
                    <a:pt x="62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7" name="Google Shape;414;p18">
              <a:extLst>
                <a:ext uri="{FF2B5EF4-FFF2-40B4-BE49-F238E27FC236}">
                  <a16:creationId xmlns="" xmlns:a16="http://schemas.microsoft.com/office/drawing/2014/main" id="{EC50144C-899F-0B86-E650-D6FD7A01270F}"/>
                </a:ext>
              </a:extLst>
            </p:cNvPr>
            <p:cNvSpPr/>
            <p:nvPr/>
          </p:nvSpPr>
          <p:spPr>
            <a:xfrm>
              <a:off x="1529350" y="583200"/>
              <a:ext cx="423475" cy="157450"/>
            </a:xfrm>
            <a:custGeom>
              <a:avLst/>
              <a:gdLst/>
              <a:ahLst/>
              <a:cxnLst/>
              <a:rect l="l" t="t" r="r" b="b"/>
              <a:pathLst>
                <a:path w="16939" h="6298" extrusionOk="0">
                  <a:moveTo>
                    <a:pt x="4050" y="1"/>
                  </a:moveTo>
                  <a:cubicBezTo>
                    <a:pt x="1545" y="582"/>
                    <a:pt x="0" y="1642"/>
                    <a:pt x="0" y="2909"/>
                  </a:cubicBezTo>
                  <a:cubicBezTo>
                    <a:pt x="0" y="5111"/>
                    <a:pt x="4364" y="6297"/>
                    <a:pt x="8471" y="6297"/>
                  </a:cubicBezTo>
                  <a:cubicBezTo>
                    <a:pt x="12575" y="6297"/>
                    <a:pt x="16938" y="5111"/>
                    <a:pt x="16938" y="2909"/>
                  </a:cubicBezTo>
                  <a:cubicBezTo>
                    <a:pt x="16938" y="1642"/>
                    <a:pt x="15391" y="579"/>
                    <a:pt x="12882" y="1"/>
                  </a:cubicBezTo>
                  <a:lnTo>
                    <a:pt x="10040" y="4445"/>
                  </a:lnTo>
                  <a:cubicBezTo>
                    <a:pt x="9673" y="5018"/>
                    <a:pt x="9071" y="5305"/>
                    <a:pt x="8469" y="5305"/>
                  </a:cubicBezTo>
                  <a:cubicBezTo>
                    <a:pt x="7867" y="5305"/>
                    <a:pt x="7265" y="5018"/>
                    <a:pt x="6899" y="4445"/>
                  </a:cubicBezTo>
                  <a:lnTo>
                    <a:pt x="405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30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9820273" y="5476875"/>
            <a:ext cx="18859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kern="0" dirty="0" smtClean="0">
                <a:solidFill>
                  <a:srgbClr val="2B2D42"/>
                </a:solidFill>
                <a:sym typeface="Oswald"/>
              </a:rPr>
              <a:t>ΓΕ.Π.Α.Δ Κρήτης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394979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Striped Right 3">
            <a:extLst>
              <a:ext uri="{FF2B5EF4-FFF2-40B4-BE49-F238E27FC236}">
                <a16:creationId xmlns:a16="http://schemas.microsoft.com/office/drawing/2014/main" xmlns="" id="{DC817A17-CDA2-47D2-ADDF-F870E3AF648A}"/>
              </a:ext>
            </a:extLst>
          </p:cNvPr>
          <p:cNvSpPr/>
          <p:nvPr/>
        </p:nvSpPr>
        <p:spPr>
          <a:xfrm>
            <a:off x="3994892" y="2296506"/>
            <a:ext cx="408152" cy="409184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99C097CB-E564-4565-89BF-48AB5ACD08C1}"/>
              </a:ext>
            </a:extLst>
          </p:cNvPr>
          <p:cNvSpPr txBox="1"/>
          <p:nvPr/>
        </p:nvSpPr>
        <p:spPr>
          <a:xfrm>
            <a:off x="1156449" y="471897"/>
            <a:ext cx="1013841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3000" dirty="0" smtClean="0"/>
              <a:t>Πρόληψη και Αντιμετώπιση της Νεανικής Παραβατικότητας</a:t>
            </a:r>
          </a:p>
          <a:p>
            <a:pPr algn="ctr"/>
            <a:r>
              <a:rPr lang="el-GR" sz="3000" dirty="0" smtClean="0"/>
              <a:t>και της Βίας μεταξύ Ανηλίκων</a:t>
            </a:r>
            <a:endParaRPr lang="en-ID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" name="5 - Γράφημα"/>
          <p:cNvGraphicFramePr/>
          <p:nvPr/>
        </p:nvGraphicFramePr>
        <p:xfrm>
          <a:off x="1231899" y="1733551"/>
          <a:ext cx="6016626" cy="4362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" name="Google Shape;412;p18">
            <a:extLst>
              <a:ext uri="{FF2B5EF4-FFF2-40B4-BE49-F238E27FC236}">
                <a16:creationId xmlns="" xmlns:a16="http://schemas.microsoft.com/office/drawing/2014/main" id="{31B156C6-4686-2F1C-CC02-03B0E0C868A8}"/>
              </a:ext>
            </a:extLst>
          </p:cNvPr>
          <p:cNvGrpSpPr/>
          <p:nvPr/>
        </p:nvGrpSpPr>
        <p:grpSpPr>
          <a:xfrm>
            <a:off x="10515600" y="4705350"/>
            <a:ext cx="600076" cy="581025"/>
            <a:chOff x="1529350" y="258825"/>
            <a:chExt cx="423475" cy="481825"/>
          </a:xfrm>
        </p:grpSpPr>
        <p:sp>
          <p:nvSpPr>
            <p:cNvPr id="8" name="Google Shape;413;p18">
              <a:extLst>
                <a:ext uri="{FF2B5EF4-FFF2-40B4-BE49-F238E27FC236}">
                  <a16:creationId xmlns="" xmlns:a16="http://schemas.microsoft.com/office/drawing/2014/main" id="{59A9CBA6-390C-95D0-E6F3-43DD1653E4AB}"/>
                </a:ext>
              </a:extLst>
            </p:cNvPr>
            <p:cNvSpPr/>
            <p:nvPr/>
          </p:nvSpPr>
          <p:spPr>
            <a:xfrm>
              <a:off x="1585800" y="258825"/>
              <a:ext cx="310650" cy="430550"/>
            </a:xfrm>
            <a:custGeom>
              <a:avLst/>
              <a:gdLst/>
              <a:ahLst/>
              <a:cxnLst/>
              <a:rect l="l" t="t" r="r" b="b"/>
              <a:pathLst>
                <a:path w="12426" h="17222" extrusionOk="0">
                  <a:moveTo>
                    <a:pt x="6213" y="3388"/>
                  </a:moveTo>
                  <a:cubicBezTo>
                    <a:pt x="7354" y="3388"/>
                    <a:pt x="8384" y="4074"/>
                    <a:pt x="8821" y="5131"/>
                  </a:cubicBezTo>
                  <a:cubicBezTo>
                    <a:pt x="9257" y="6185"/>
                    <a:pt x="9016" y="7399"/>
                    <a:pt x="8206" y="8206"/>
                  </a:cubicBezTo>
                  <a:cubicBezTo>
                    <a:pt x="7666" y="8748"/>
                    <a:pt x="6945" y="9035"/>
                    <a:pt x="6210" y="9035"/>
                  </a:cubicBezTo>
                  <a:cubicBezTo>
                    <a:pt x="5847" y="9035"/>
                    <a:pt x="5481" y="8965"/>
                    <a:pt x="5132" y="8820"/>
                  </a:cubicBezTo>
                  <a:cubicBezTo>
                    <a:pt x="4075" y="8383"/>
                    <a:pt x="3388" y="7354"/>
                    <a:pt x="3388" y="6212"/>
                  </a:cubicBezTo>
                  <a:cubicBezTo>
                    <a:pt x="3391" y="4652"/>
                    <a:pt x="4653" y="3391"/>
                    <a:pt x="6213" y="3388"/>
                  </a:cubicBezTo>
                  <a:close/>
                  <a:moveTo>
                    <a:pt x="6213" y="0"/>
                  </a:moveTo>
                  <a:cubicBezTo>
                    <a:pt x="2825" y="0"/>
                    <a:pt x="1" y="2728"/>
                    <a:pt x="1" y="6212"/>
                  </a:cubicBezTo>
                  <a:cubicBezTo>
                    <a:pt x="1" y="7537"/>
                    <a:pt x="398" y="8718"/>
                    <a:pt x="1163" y="9826"/>
                  </a:cubicBezTo>
                  <a:lnTo>
                    <a:pt x="5737" y="16959"/>
                  </a:lnTo>
                  <a:cubicBezTo>
                    <a:pt x="5847" y="17134"/>
                    <a:pt x="6029" y="17221"/>
                    <a:pt x="6211" y="17221"/>
                  </a:cubicBezTo>
                  <a:cubicBezTo>
                    <a:pt x="6394" y="17221"/>
                    <a:pt x="6576" y="17134"/>
                    <a:pt x="6686" y="16959"/>
                  </a:cubicBezTo>
                  <a:lnTo>
                    <a:pt x="11278" y="9802"/>
                  </a:lnTo>
                  <a:cubicBezTo>
                    <a:pt x="12025" y="8751"/>
                    <a:pt x="12425" y="7498"/>
                    <a:pt x="12422" y="6212"/>
                  </a:cubicBezTo>
                  <a:cubicBezTo>
                    <a:pt x="12422" y="2786"/>
                    <a:pt x="9637" y="0"/>
                    <a:pt x="62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" name="Google Shape;414;p18">
              <a:extLst>
                <a:ext uri="{FF2B5EF4-FFF2-40B4-BE49-F238E27FC236}">
                  <a16:creationId xmlns="" xmlns:a16="http://schemas.microsoft.com/office/drawing/2014/main" id="{EC50144C-899F-0B86-E650-D6FD7A01270F}"/>
                </a:ext>
              </a:extLst>
            </p:cNvPr>
            <p:cNvSpPr/>
            <p:nvPr/>
          </p:nvSpPr>
          <p:spPr>
            <a:xfrm>
              <a:off x="1529350" y="583200"/>
              <a:ext cx="423475" cy="157450"/>
            </a:xfrm>
            <a:custGeom>
              <a:avLst/>
              <a:gdLst/>
              <a:ahLst/>
              <a:cxnLst/>
              <a:rect l="l" t="t" r="r" b="b"/>
              <a:pathLst>
                <a:path w="16939" h="6298" extrusionOk="0">
                  <a:moveTo>
                    <a:pt x="4050" y="1"/>
                  </a:moveTo>
                  <a:cubicBezTo>
                    <a:pt x="1545" y="582"/>
                    <a:pt x="0" y="1642"/>
                    <a:pt x="0" y="2909"/>
                  </a:cubicBezTo>
                  <a:cubicBezTo>
                    <a:pt x="0" y="5111"/>
                    <a:pt x="4364" y="6297"/>
                    <a:pt x="8471" y="6297"/>
                  </a:cubicBezTo>
                  <a:cubicBezTo>
                    <a:pt x="12575" y="6297"/>
                    <a:pt x="16938" y="5111"/>
                    <a:pt x="16938" y="2909"/>
                  </a:cubicBezTo>
                  <a:cubicBezTo>
                    <a:pt x="16938" y="1642"/>
                    <a:pt x="15391" y="579"/>
                    <a:pt x="12882" y="1"/>
                  </a:cubicBezTo>
                  <a:lnTo>
                    <a:pt x="10040" y="4445"/>
                  </a:lnTo>
                  <a:cubicBezTo>
                    <a:pt x="9673" y="5018"/>
                    <a:pt x="9071" y="5305"/>
                    <a:pt x="8469" y="5305"/>
                  </a:cubicBezTo>
                  <a:cubicBezTo>
                    <a:pt x="7867" y="5305"/>
                    <a:pt x="7265" y="5018"/>
                    <a:pt x="6899" y="4445"/>
                  </a:cubicBezTo>
                  <a:lnTo>
                    <a:pt x="405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10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9820273" y="5476875"/>
            <a:ext cx="18859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kern="0" dirty="0" smtClean="0">
                <a:solidFill>
                  <a:srgbClr val="2B2D42"/>
                </a:solidFill>
                <a:sym typeface="Oswald"/>
              </a:rPr>
              <a:t>ΓΕ.Π.Α.Δ Κρήτης</a:t>
            </a:r>
            <a:endParaRPr lang="en-US" sz="2400" b="1" dirty="0"/>
          </a:p>
        </p:txBody>
      </p:sp>
      <p:sp>
        <p:nvSpPr>
          <p:cNvPr id="11" name="Freeform: Shape 22">
            <a:extLst>
              <a:ext uri="{FF2B5EF4-FFF2-40B4-BE49-F238E27FC236}">
                <a16:creationId xmlns:a16="http://schemas.microsoft.com/office/drawing/2014/main" xmlns="" id="{276C0F06-67E1-47E3-A03F-A397AAFAF47B}"/>
              </a:ext>
            </a:extLst>
          </p:cNvPr>
          <p:cNvSpPr/>
          <p:nvPr/>
        </p:nvSpPr>
        <p:spPr>
          <a:xfrm rot="10800000">
            <a:off x="8229600" y="3819525"/>
            <a:ext cx="3962400" cy="3038474"/>
          </a:xfrm>
          <a:custGeom>
            <a:avLst/>
            <a:gdLst>
              <a:gd name="connsiteX0" fmla="*/ 0 w 5427223"/>
              <a:gd name="connsiteY0" fmla="*/ 0 h 5723917"/>
              <a:gd name="connsiteX1" fmla="*/ 1 w 5427223"/>
              <a:gd name="connsiteY1" fmla="*/ 0 h 5723917"/>
              <a:gd name="connsiteX2" fmla="*/ 1 w 5427223"/>
              <a:gd name="connsiteY2" fmla="*/ 5618868 h 5723917"/>
              <a:gd name="connsiteX3" fmla="*/ 6232 w 5427223"/>
              <a:gd name="connsiteY3" fmla="*/ 5618868 h 5723917"/>
              <a:gd name="connsiteX4" fmla="*/ 3182613 w 5427223"/>
              <a:gd name="connsiteY4" fmla="*/ 5618868 h 5723917"/>
              <a:gd name="connsiteX5" fmla="*/ 3571904 w 5427223"/>
              <a:gd name="connsiteY5" fmla="*/ 5393033 h 5723917"/>
              <a:gd name="connsiteX6" fmla="*/ 5248509 w 5427223"/>
              <a:gd name="connsiteY6" fmla="*/ 2488163 h 5723917"/>
              <a:gd name="connsiteX7" fmla="*/ 5248509 w 5427223"/>
              <a:gd name="connsiteY7" fmla="*/ 2036492 h 5723917"/>
              <a:gd name="connsiteX8" fmla="*/ 4125315 w 5427223"/>
              <a:gd name="connsiteY8" fmla="*/ 90456 h 5723917"/>
              <a:gd name="connsiteX9" fmla="*/ 4073106 w 5427223"/>
              <a:gd name="connsiteY9" fmla="*/ 0 h 5723917"/>
              <a:gd name="connsiteX10" fmla="*/ 4194310 w 5427223"/>
              <a:gd name="connsiteY10" fmla="*/ 0 h 5723917"/>
              <a:gd name="connsiteX11" fmla="*/ 4207287 w 5427223"/>
              <a:gd name="connsiteY11" fmla="*/ 22485 h 5723917"/>
              <a:gd name="connsiteX12" fmla="*/ 5365633 w 5427223"/>
              <a:gd name="connsiteY12" fmla="*/ 2029425 h 5723917"/>
              <a:gd name="connsiteX13" fmla="*/ 5365633 w 5427223"/>
              <a:gd name="connsiteY13" fmla="*/ 2495232 h 5723917"/>
              <a:gd name="connsiteX14" fmla="*/ 3636558 w 5427223"/>
              <a:gd name="connsiteY14" fmla="*/ 5491013 h 5723917"/>
              <a:gd name="connsiteX15" fmla="*/ 3235083 w 5427223"/>
              <a:gd name="connsiteY15" fmla="*/ 5723917 h 5723917"/>
              <a:gd name="connsiteX16" fmla="*/ 8789 w 5427223"/>
              <a:gd name="connsiteY16" fmla="*/ 5723917 h 5723917"/>
              <a:gd name="connsiteX17" fmla="*/ 0 w 5427223"/>
              <a:gd name="connsiteY17" fmla="*/ 5723917 h 5723917"/>
              <a:gd name="connsiteX18" fmla="*/ 0 w 5427223"/>
              <a:gd name="connsiteY18" fmla="*/ 0 h 5723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27223" h="5723917">
                <a:moveTo>
                  <a:pt x="0" y="0"/>
                </a:moveTo>
                <a:lnTo>
                  <a:pt x="1" y="0"/>
                </a:lnTo>
                <a:lnTo>
                  <a:pt x="1" y="5618868"/>
                </a:lnTo>
                <a:lnTo>
                  <a:pt x="6232" y="5618868"/>
                </a:lnTo>
                <a:cubicBezTo>
                  <a:pt x="300948" y="5618868"/>
                  <a:pt x="1086857" y="5618868"/>
                  <a:pt x="3182613" y="5618868"/>
                </a:cubicBezTo>
                <a:cubicBezTo>
                  <a:pt x="3341869" y="5618868"/>
                  <a:pt x="3492277" y="5530306"/>
                  <a:pt x="3571904" y="5393033"/>
                </a:cubicBezTo>
                <a:cubicBezTo>
                  <a:pt x="3571904" y="5393033"/>
                  <a:pt x="3571904" y="5393033"/>
                  <a:pt x="5248509" y="2488163"/>
                </a:cubicBezTo>
                <a:cubicBezTo>
                  <a:pt x="5328137" y="2346462"/>
                  <a:pt x="5328137" y="2178192"/>
                  <a:pt x="5248509" y="2036492"/>
                </a:cubicBezTo>
                <a:cubicBezTo>
                  <a:pt x="5248509" y="2036492"/>
                  <a:pt x="5248509" y="2036492"/>
                  <a:pt x="4125315" y="90456"/>
                </a:cubicBezTo>
                <a:lnTo>
                  <a:pt x="4073106" y="0"/>
                </a:lnTo>
                <a:lnTo>
                  <a:pt x="4194310" y="0"/>
                </a:lnTo>
                <a:lnTo>
                  <a:pt x="4207287" y="22485"/>
                </a:lnTo>
                <a:cubicBezTo>
                  <a:pt x="5365633" y="2029425"/>
                  <a:pt x="5365633" y="2029425"/>
                  <a:pt x="5365633" y="2029425"/>
                </a:cubicBezTo>
                <a:cubicBezTo>
                  <a:pt x="5447754" y="2175561"/>
                  <a:pt x="5447754" y="2349097"/>
                  <a:pt x="5365633" y="2495232"/>
                </a:cubicBezTo>
                <a:cubicBezTo>
                  <a:pt x="3636558" y="5491013"/>
                  <a:pt x="3636558" y="5491013"/>
                  <a:pt x="3636558" y="5491013"/>
                </a:cubicBezTo>
                <a:cubicBezTo>
                  <a:pt x="3554438" y="5632582"/>
                  <a:pt x="3399322" y="5723917"/>
                  <a:pt x="3235083" y="5723917"/>
                </a:cubicBezTo>
                <a:cubicBezTo>
                  <a:pt x="1181804" y="5723917"/>
                  <a:pt x="347660" y="5723917"/>
                  <a:pt x="8789" y="5723917"/>
                </a:cubicBezTo>
                <a:lnTo>
                  <a:pt x="0" y="572391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394979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9324BC3-4D5E-4DFC-BAE7-CCC621099A5C}"/>
              </a:ext>
            </a:extLst>
          </p:cNvPr>
          <p:cNvSpPr txBox="1"/>
          <p:nvPr/>
        </p:nvSpPr>
        <p:spPr>
          <a:xfrm>
            <a:off x="2089490" y="624297"/>
            <a:ext cx="2433679" cy="76944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 anchor="ctr">
            <a:spAutoFit/>
          </a:bodyPr>
          <a:lstStyle/>
          <a:p>
            <a:pPr algn="ctr"/>
            <a:r>
              <a:rPr lang="el-GR" sz="4400" u="sng" dirty="0" smtClean="0"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Ενότητες</a:t>
            </a:r>
            <a:endParaRPr lang="en-ID" sz="4400" u="sng" dirty="0"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graphicFrame>
        <p:nvGraphicFramePr>
          <p:cNvPr id="12" name="11 - Διάγραμμα"/>
          <p:cNvGraphicFramePr/>
          <p:nvPr/>
        </p:nvGraphicFramePr>
        <p:xfrm>
          <a:off x="1295399" y="1733550"/>
          <a:ext cx="5892799" cy="3514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Freeform: Shape 22">
            <a:extLst>
              <a:ext uri="{FF2B5EF4-FFF2-40B4-BE49-F238E27FC236}">
                <a16:creationId xmlns:a16="http://schemas.microsoft.com/office/drawing/2014/main" xmlns="" id="{276C0F06-67E1-47E3-A03F-A397AAFAF47B}"/>
              </a:ext>
            </a:extLst>
          </p:cNvPr>
          <p:cNvSpPr/>
          <p:nvPr/>
        </p:nvSpPr>
        <p:spPr>
          <a:xfrm rot="10800000">
            <a:off x="8239124" y="4276724"/>
            <a:ext cx="3952876" cy="2581276"/>
          </a:xfrm>
          <a:custGeom>
            <a:avLst/>
            <a:gdLst>
              <a:gd name="connsiteX0" fmla="*/ 0 w 5427223"/>
              <a:gd name="connsiteY0" fmla="*/ 0 h 5723917"/>
              <a:gd name="connsiteX1" fmla="*/ 1 w 5427223"/>
              <a:gd name="connsiteY1" fmla="*/ 0 h 5723917"/>
              <a:gd name="connsiteX2" fmla="*/ 1 w 5427223"/>
              <a:gd name="connsiteY2" fmla="*/ 5618868 h 5723917"/>
              <a:gd name="connsiteX3" fmla="*/ 6232 w 5427223"/>
              <a:gd name="connsiteY3" fmla="*/ 5618868 h 5723917"/>
              <a:gd name="connsiteX4" fmla="*/ 3182613 w 5427223"/>
              <a:gd name="connsiteY4" fmla="*/ 5618868 h 5723917"/>
              <a:gd name="connsiteX5" fmla="*/ 3571904 w 5427223"/>
              <a:gd name="connsiteY5" fmla="*/ 5393033 h 5723917"/>
              <a:gd name="connsiteX6" fmla="*/ 5248509 w 5427223"/>
              <a:gd name="connsiteY6" fmla="*/ 2488163 h 5723917"/>
              <a:gd name="connsiteX7" fmla="*/ 5248509 w 5427223"/>
              <a:gd name="connsiteY7" fmla="*/ 2036492 h 5723917"/>
              <a:gd name="connsiteX8" fmla="*/ 4125315 w 5427223"/>
              <a:gd name="connsiteY8" fmla="*/ 90456 h 5723917"/>
              <a:gd name="connsiteX9" fmla="*/ 4073106 w 5427223"/>
              <a:gd name="connsiteY9" fmla="*/ 0 h 5723917"/>
              <a:gd name="connsiteX10" fmla="*/ 4194310 w 5427223"/>
              <a:gd name="connsiteY10" fmla="*/ 0 h 5723917"/>
              <a:gd name="connsiteX11" fmla="*/ 4207287 w 5427223"/>
              <a:gd name="connsiteY11" fmla="*/ 22485 h 5723917"/>
              <a:gd name="connsiteX12" fmla="*/ 5365633 w 5427223"/>
              <a:gd name="connsiteY12" fmla="*/ 2029425 h 5723917"/>
              <a:gd name="connsiteX13" fmla="*/ 5365633 w 5427223"/>
              <a:gd name="connsiteY13" fmla="*/ 2495232 h 5723917"/>
              <a:gd name="connsiteX14" fmla="*/ 3636558 w 5427223"/>
              <a:gd name="connsiteY14" fmla="*/ 5491013 h 5723917"/>
              <a:gd name="connsiteX15" fmla="*/ 3235083 w 5427223"/>
              <a:gd name="connsiteY15" fmla="*/ 5723917 h 5723917"/>
              <a:gd name="connsiteX16" fmla="*/ 8789 w 5427223"/>
              <a:gd name="connsiteY16" fmla="*/ 5723917 h 5723917"/>
              <a:gd name="connsiteX17" fmla="*/ 0 w 5427223"/>
              <a:gd name="connsiteY17" fmla="*/ 5723917 h 5723917"/>
              <a:gd name="connsiteX18" fmla="*/ 0 w 5427223"/>
              <a:gd name="connsiteY18" fmla="*/ 0 h 5723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27223" h="5723917">
                <a:moveTo>
                  <a:pt x="0" y="0"/>
                </a:moveTo>
                <a:lnTo>
                  <a:pt x="1" y="0"/>
                </a:lnTo>
                <a:lnTo>
                  <a:pt x="1" y="5618868"/>
                </a:lnTo>
                <a:lnTo>
                  <a:pt x="6232" y="5618868"/>
                </a:lnTo>
                <a:cubicBezTo>
                  <a:pt x="300948" y="5618868"/>
                  <a:pt x="1086857" y="5618868"/>
                  <a:pt x="3182613" y="5618868"/>
                </a:cubicBezTo>
                <a:cubicBezTo>
                  <a:pt x="3341869" y="5618868"/>
                  <a:pt x="3492277" y="5530306"/>
                  <a:pt x="3571904" y="5393033"/>
                </a:cubicBezTo>
                <a:cubicBezTo>
                  <a:pt x="3571904" y="5393033"/>
                  <a:pt x="3571904" y="5393033"/>
                  <a:pt x="5248509" y="2488163"/>
                </a:cubicBezTo>
                <a:cubicBezTo>
                  <a:pt x="5328137" y="2346462"/>
                  <a:pt x="5328137" y="2178192"/>
                  <a:pt x="5248509" y="2036492"/>
                </a:cubicBezTo>
                <a:cubicBezTo>
                  <a:pt x="5248509" y="2036492"/>
                  <a:pt x="5248509" y="2036492"/>
                  <a:pt x="4125315" y="90456"/>
                </a:cubicBezTo>
                <a:lnTo>
                  <a:pt x="4073106" y="0"/>
                </a:lnTo>
                <a:lnTo>
                  <a:pt x="4194310" y="0"/>
                </a:lnTo>
                <a:lnTo>
                  <a:pt x="4207287" y="22485"/>
                </a:lnTo>
                <a:cubicBezTo>
                  <a:pt x="5365633" y="2029425"/>
                  <a:pt x="5365633" y="2029425"/>
                  <a:pt x="5365633" y="2029425"/>
                </a:cubicBezTo>
                <a:cubicBezTo>
                  <a:pt x="5447754" y="2175561"/>
                  <a:pt x="5447754" y="2349097"/>
                  <a:pt x="5365633" y="2495232"/>
                </a:cubicBezTo>
                <a:cubicBezTo>
                  <a:pt x="3636558" y="5491013"/>
                  <a:pt x="3636558" y="5491013"/>
                  <a:pt x="3636558" y="5491013"/>
                </a:cubicBezTo>
                <a:cubicBezTo>
                  <a:pt x="3554438" y="5632582"/>
                  <a:pt x="3399322" y="5723917"/>
                  <a:pt x="3235083" y="5723917"/>
                </a:cubicBezTo>
                <a:cubicBezTo>
                  <a:pt x="1181804" y="5723917"/>
                  <a:pt x="347660" y="5723917"/>
                  <a:pt x="8789" y="5723917"/>
                </a:cubicBezTo>
                <a:lnTo>
                  <a:pt x="0" y="572391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17" name="Google Shape;412;p18">
            <a:extLst>
              <a:ext uri="{FF2B5EF4-FFF2-40B4-BE49-F238E27FC236}">
                <a16:creationId xmlns="" xmlns:a16="http://schemas.microsoft.com/office/drawing/2014/main" id="{31B156C6-4686-2F1C-CC02-03B0E0C868A8}"/>
              </a:ext>
            </a:extLst>
          </p:cNvPr>
          <p:cNvGrpSpPr/>
          <p:nvPr/>
        </p:nvGrpSpPr>
        <p:grpSpPr>
          <a:xfrm>
            <a:off x="10487025" y="4800600"/>
            <a:ext cx="600076" cy="581025"/>
            <a:chOff x="1529350" y="258825"/>
            <a:chExt cx="423475" cy="481825"/>
          </a:xfrm>
        </p:grpSpPr>
        <p:sp>
          <p:nvSpPr>
            <p:cNvPr id="18" name="Google Shape;413;p18">
              <a:extLst>
                <a:ext uri="{FF2B5EF4-FFF2-40B4-BE49-F238E27FC236}">
                  <a16:creationId xmlns="" xmlns:a16="http://schemas.microsoft.com/office/drawing/2014/main" id="{59A9CBA6-390C-95D0-E6F3-43DD1653E4AB}"/>
                </a:ext>
              </a:extLst>
            </p:cNvPr>
            <p:cNvSpPr/>
            <p:nvPr/>
          </p:nvSpPr>
          <p:spPr>
            <a:xfrm>
              <a:off x="1585800" y="258825"/>
              <a:ext cx="310650" cy="430550"/>
            </a:xfrm>
            <a:custGeom>
              <a:avLst/>
              <a:gdLst/>
              <a:ahLst/>
              <a:cxnLst/>
              <a:rect l="l" t="t" r="r" b="b"/>
              <a:pathLst>
                <a:path w="12426" h="17222" extrusionOk="0">
                  <a:moveTo>
                    <a:pt x="6213" y="3388"/>
                  </a:moveTo>
                  <a:cubicBezTo>
                    <a:pt x="7354" y="3388"/>
                    <a:pt x="8384" y="4074"/>
                    <a:pt x="8821" y="5131"/>
                  </a:cubicBezTo>
                  <a:cubicBezTo>
                    <a:pt x="9257" y="6185"/>
                    <a:pt x="9016" y="7399"/>
                    <a:pt x="8206" y="8206"/>
                  </a:cubicBezTo>
                  <a:cubicBezTo>
                    <a:pt x="7666" y="8748"/>
                    <a:pt x="6945" y="9035"/>
                    <a:pt x="6210" y="9035"/>
                  </a:cubicBezTo>
                  <a:cubicBezTo>
                    <a:pt x="5847" y="9035"/>
                    <a:pt x="5481" y="8965"/>
                    <a:pt x="5132" y="8820"/>
                  </a:cubicBezTo>
                  <a:cubicBezTo>
                    <a:pt x="4075" y="8383"/>
                    <a:pt x="3388" y="7354"/>
                    <a:pt x="3388" y="6212"/>
                  </a:cubicBezTo>
                  <a:cubicBezTo>
                    <a:pt x="3391" y="4652"/>
                    <a:pt x="4653" y="3391"/>
                    <a:pt x="6213" y="3388"/>
                  </a:cubicBezTo>
                  <a:close/>
                  <a:moveTo>
                    <a:pt x="6213" y="0"/>
                  </a:moveTo>
                  <a:cubicBezTo>
                    <a:pt x="2825" y="0"/>
                    <a:pt x="1" y="2728"/>
                    <a:pt x="1" y="6212"/>
                  </a:cubicBezTo>
                  <a:cubicBezTo>
                    <a:pt x="1" y="7537"/>
                    <a:pt x="398" y="8718"/>
                    <a:pt x="1163" y="9826"/>
                  </a:cubicBezTo>
                  <a:lnTo>
                    <a:pt x="5737" y="16959"/>
                  </a:lnTo>
                  <a:cubicBezTo>
                    <a:pt x="5847" y="17134"/>
                    <a:pt x="6029" y="17221"/>
                    <a:pt x="6211" y="17221"/>
                  </a:cubicBezTo>
                  <a:cubicBezTo>
                    <a:pt x="6394" y="17221"/>
                    <a:pt x="6576" y="17134"/>
                    <a:pt x="6686" y="16959"/>
                  </a:cubicBezTo>
                  <a:lnTo>
                    <a:pt x="11278" y="9802"/>
                  </a:lnTo>
                  <a:cubicBezTo>
                    <a:pt x="12025" y="8751"/>
                    <a:pt x="12425" y="7498"/>
                    <a:pt x="12422" y="6212"/>
                  </a:cubicBezTo>
                  <a:cubicBezTo>
                    <a:pt x="12422" y="2786"/>
                    <a:pt x="9637" y="0"/>
                    <a:pt x="62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9" name="Google Shape;414;p18">
              <a:extLst>
                <a:ext uri="{FF2B5EF4-FFF2-40B4-BE49-F238E27FC236}">
                  <a16:creationId xmlns="" xmlns:a16="http://schemas.microsoft.com/office/drawing/2014/main" id="{EC50144C-899F-0B86-E650-D6FD7A01270F}"/>
                </a:ext>
              </a:extLst>
            </p:cNvPr>
            <p:cNvSpPr/>
            <p:nvPr/>
          </p:nvSpPr>
          <p:spPr>
            <a:xfrm>
              <a:off x="1529350" y="583200"/>
              <a:ext cx="423475" cy="157450"/>
            </a:xfrm>
            <a:custGeom>
              <a:avLst/>
              <a:gdLst/>
              <a:ahLst/>
              <a:cxnLst/>
              <a:rect l="l" t="t" r="r" b="b"/>
              <a:pathLst>
                <a:path w="16939" h="6298" extrusionOk="0">
                  <a:moveTo>
                    <a:pt x="4050" y="1"/>
                  </a:moveTo>
                  <a:cubicBezTo>
                    <a:pt x="1545" y="582"/>
                    <a:pt x="0" y="1642"/>
                    <a:pt x="0" y="2909"/>
                  </a:cubicBezTo>
                  <a:cubicBezTo>
                    <a:pt x="0" y="5111"/>
                    <a:pt x="4364" y="6297"/>
                    <a:pt x="8471" y="6297"/>
                  </a:cubicBezTo>
                  <a:cubicBezTo>
                    <a:pt x="12575" y="6297"/>
                    <a:pt x="16938" y="5111"/>
                    <a:pt x="16938" y="2909"/>
                  </a:cubicBezTo>
                  <a:cubicBezTo>
                    <a:pt x="16938" y="1642"/>
                    <a:pt x="15391" y="579"/>
                    <a:pt x="12882" y="1"/>
                  </a:cubicBezTo>
                  <a:lnTo>
                    <a:pt x="10040" y="4445"/>
                  </a:lnTo>
                  <a:cubicBezTo>
                    <a:pt x="9673" y="5018"/>
                    <a:pt x="9071" y="5305"/>
                    <a:pt x="8469" y="5305"/>
                  </a:cubicBezTo>
                  <a:cubicBezTo>
                    <a:pt x="7867" y="5305"/>
                    <a:pt x="7265" y="5018"/>
                    <a:pt x="6899" y="4445"/>
                  </a:cubicBezTo>
                  <a:lnTo>
                    <a:pt x="405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20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9791698" y="5572125"/>
            <a:ext cx="18859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kern="0" dirty="0" smtClean="0">
                <a:solidFill>
                  <a:srgbClr val="2B2D42"/>
                </a:solidFill>
                <a:sym typeface="Oswald"/>
              </a:rPr>
              <a:t>ΓΕ.Π.Α.Δ Κρήτης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347478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>
            <a:extLst>
              <a:ext uri="{FF2B5EF4-FFF2-40B4-BE49-F238E27FC236}">
                <a16:creationId xmlns:a16="http://schemas.microsoft.com/office/drawing/2014/main" xmlns="" id="{62164DA6-5D20-4991-A451-23437DDAB15A}"/>
              </a:ext>
            </a:extLst>
          </p:cNvPr>
          <p:cNvSpPr>
            <a:spLocks/>
          </p:cNvSpPr>
          <p:nvPr/>
        </p:nvSpPr>
        <p:spPr bwMode="auto">
          <a:xfrm>
            <a:off x="4041246" y="2085975"/>
            <a:ext cx="2863402" cy="251460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 dirty="0"/>
          </a:p>
        </p:txBody>
      </p:sp>
      <p:sp>
        <p:nvSpPr>
          <p:cNvPr id="3" name="Freeform 5">
            <a:extLst>
              <a:ext uri="{FF2B5EF4-FFF2-40B4-BE49-F238E27FC236}">
                <a16:creationId xmlns:a16="http://schemas.microsoft.com/office/drawing/2014/main" xmlns="" id="{024E2C0C-15F2-4CB8-85C7-C2B45D7A175D}"/>
              </a:ext>
            </a:extLst>
          </p:cNvPr>
          <p:cNvSpPr>
            <a:spLocks/>
          </p:cNvSpPr>
          <p:nvPr/>
        </p:nvSpPr>
        <p:spPr bwMode="auto">
          <a:xfrm>
            <a:off x="3715727" y="2137596"/>
            <a:ext cx="871232" cy="765104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" name="Arrow: Striped Right 3">
            <a:extLst>
              <a:ext uri="{FF2B5EF4-FFF2-40B4-BE49-F238E27FC236}">
                <a16:creationId xmlns:a16="http://schemas.microsoft.com/office/drawing/2014/main" xmlns="" id="{DC817A17-CDA2-47D2-ADDF-F870E3AF648A}"/>
              </a:ext>
            </a:extLst>
          </p:cNvPr>
          <p:cNvSpPr/>
          <p:nvPr/>
        </p:nvSpPr>
        <p:spPr>
          <a:xfrm>
            <a:off x="3994892" y="2296506"/>
            <a:ext cx="408152" cy="409184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xmlns="" id="{4A0241FE-1AD0-4A81-8756-821954DE1685}"/>
              </a:ext>
            </a:extLst>
          </p:cNvPr>
          <p:cNvSpPr>
            <a:spLocks/>
          </p:cNvSpPr>
          <p:nvPr/>
        </p:nvSpPr>
        <p:spPr bwMode="auto">
          <a:xfrm>
            <a:off x="869421" y="2105025"/>
            <a:ext cx="2863402" cy="251460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 dirty="0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xmlns="" id="{B4B86E67-D205-4BDF-BF53-1A9F4AA4F998}"/>
              </a:ext>
            </a:extLst>
          </p:cNvPr>
          <p:cNvSpPr>
            <a:spLocks/>
          </p:cNvSpPr>
          <p:nvPr/>
        </p:nvSpPr>
        <p:spPr bwMode="auto">
          <a:xfrm>
            <a:off x="591527" y="2109021"/>
            <a:ext cx="871232" cy="765104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13" name="Arrow: Striped Right 12">
            <a:extLst>
              <a:ext uri="{FF2B5EF4-FFF2-40B4-BE49-F238E27FC236}">
                <a16:creationId xmlns:a16="http://schemas.microsoft.com/office/drawing/2014/main" xmlns="" id="{7BC7AFEB-AD2B-443B-8704-F7A0B6F142EA}"/>
              </a:ext>
            </a:extLst>
          </p:cNvPr>
          <p:cNvSpPr/>
          <p:nvPr/>
        </p:nvSpPr>
        <p:spPr>
          <a:xfrm>
            <a:off x="861167" y="2267931"/>
            <a:ext cx="408152" cy="409184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xmlns="" id="{9AC00A07-EFDB-41F4-A989-F145AEF9D300}"/>
              </a:ext>
            </a:extLst>
          </p:cNvPr>
          <p:cNvSpPr>
            <a:spLocks/>
          </p:cNvSpPr>
          <p:nvPr/>
        </p:nvSpPr>
        <p:spPr bwMode="auto">
          <a:xfrm>
            <a:off x="7195690" y="2066925"/>
            <a:ext cx="2863402" cy="251460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xmlns="" id="{7BA2030D-319B-4C3A-BD61-155A4DC4F0F8}"/>
              </a:ext>
            </a:extLst>
          </p:cNvPr>
          <p:cNvSpPr>
            <a:spLocks/>
          </p:cNvSpPr>
          <p:nvPr/>
        </p:nvSpPr>
        <p:spPr bwMode="auto">
          <a:xfrm>
            <a:off x="6879696" y="2089971"/>
            <a:ext cx="871232" cy="765104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17" name="Arrow: Striped Right 16">
            <a:extLst>
              <a:ext uri="{FF2B5EF4-FFF2-40B4-BE49-F238E27FC236}">
                <a16:creationId xmlns:a16="http://schemas.microsoft.com/office/drawing/2014/main" xmlns="" id="{E5C663E8-DDAC-418C-A20B-E6206EF640F1}"/>
              </a:ext>
            </a:extLst>
          </p:cNvPr>
          <p:cNvSpPr/>
          <p:nvPr/>
        </p:nvSpPr>
        <p:spPr>
          <a:xfrm>
            <a:off x="7149336" y="2258406"/>
            <a:ext cx="408152" cy="409184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99C097CB-E564-4565-89BF-48AB5ACD08C1}"/>
              </a:ext>
            </a:extLst>
          </p:cNvPr>
          <p:cNvSpPr txBox="1"/>
          <p:nvPr/>
        </p:nvSpPr>
        <p:spPr>
          <a:xfrm>
            <a:off x="1156449" y="471897"/>
            <a:ext cx="1006108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3000" dirty="0" smtClean="0"/>
              <a:t>Σημαντικές επιτυχίες των Αστυνομικών Διευθύνσεων 2024</a:t>
            </a: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l-GR" sz="3000" dirty="0" smtClean="0"/>
              <a:t>ΓΕ.Π.Α.Δ. Κρήτης</a:t>
            </a:r>
            <a:endParaRPr lang="en-ID" sz="3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26F61769-1E58-4EBA-8639-43E5054A3CC4}"/>
              </a:ext>
            </a:extLst>
          </p:cNvPr>
          <p:cNvSpPr/>
          <p:nvPr/>
        </p:nvSpPr>
        <p:spPr>
          <a:xfrm>
            <a:off x="5837659" y="5254785"/>
            <a:ext cx="23981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dirty="0" smtClean="0"/>
              <a:t>Β΄ Εξάμηνο</a:t>
            </a:r>
            <a:endParaRPr lang="en-US" sz="2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0861C68C-0D82-4DE1-94DA-45A4569E61FC}"/>
              </a:ext>
            </a:extLst>
          </p:cNvPr>
          <p:cNvSpPr txBox="1"/>
          <p:nvPr/>
        </p:nvSpPr>
        <p:spPr>
          <a:xfrm>
            <a:off x="4438650" y="2085975"/>
            <a:ext cx="21145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500" b="1" dirty="0" smtClean="0">
                <a:solidFill>
                  <a:schemeClr val="dk1"/>
                </a:solidFill>
                <a:highlight>
                  <a:srgbClr val="FFFF00"/>
                </a:highlight>
                <a:latin typeface="Oswald"/>
                <a:ea typeface="Oswald"/>
                <a:cs typeface="Oswald"/>
                <a:sym typeface="Oswald"/>
              </a:rPr>
              <a:t> </a:t>
            </a:r>
          </a:p>
          <a:p>
            <a:pPr lvl="0" algn="ctr"/>
            <a:r>
              <a:rPr lang="el-GR" sz="15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Συντονισμένη </a:t>
            </a:r>
          </a:p>
          <a:p>
            <a:pPr lvl="0" algn="ctr"/>
            <a:r>
              <a:rPr lang="el-GR" sz="15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αστυνομική επιχείρηση</a:t>
            </a:r>
          </a:p>
          <a:p>
            <a:pPr lvl="0" algn="ctr"/>
            <a:r>
              <a:rPr lang="el-GR" sz="15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 σε οικίες και χώρους </a:t>
            </a:r>
          </a:p>
          <a:p>
            <a:pPr lvl="0" algn="ctr"/>
            <a:r>
              <a:rPr lang="el-GR" sz="15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ημεδαπών </a:t>
            </a:r>
          </a:p>
          <a:p>
            <a:pPr lvl="0" algn="ctr"/>
            <a:r>
              <a:rPr lang="el-GR" sz="15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όπου κατασχέθηκαν</a:t>
            </a:r>
          </a:p>
          <a:p>
            <a:pPr lvl="0" algn="ctr"/>
            <a:r>
              <a:rPr lang="el-GR" sz="15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 όπλα και ναρκωτικά </a:t>
            </a:r>
            <a:endParaRPr lang="el-GR" sz="1500" b="1" dirty="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75B1E84F-8C2D-4C48-A4FC-4516345EAB09}"/>
              </a:ext>
            </a:extLst>
          </p:cNvPr>
          <p:cNvSpPr txBox="1"/>
          <p:nvPr/>
        </p:nvSpPr>
        <p:spPr>
          <a:xfrm>
            <a:off x="1200150" y="2305049"/>
            <a:ext cx="219183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l-GR" sz="15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Σύλληψη </a:t>
            </a:r>
          </a:p>
          <a:p>
            <a:pPr lvl="0" algn="ctr"/>
            <a:r>
              <a:rPr lang="el-GR" sz="15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2 ατόμων </a:t>
            </a:r>
          </a:p>
          <a:p>
            <a:pPr lvl="0" algn="ctr"/>
            <a:r>
              <a:rPr lang="el-GR" sz="15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για καλλιέργεια </a:t>
            </a:r>
          </a:p>
          <a:p>
            <a:pPr lvl="0" algn="ctr"/>
            <a:r>
              <a:rPr lang="el-GR" sz="15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1.050 δενδρυλλίων κάνναβης</a:t>
            </a:r>
          </a:p>
          <a:p>
            <a:pPr lvl="0" algn="ctr"/>
            <a:r>
              <a:rPr lang="el-GR" sz="15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31κιλά</a:t>
            </a:r>
          </a:p>
          <a:p>
            <a:pPr lvl="0" algn="ctr"/>
            <a:r>
              <a:rPr lang="el-GR" sz="15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&amp; 650 </a:t>
            </a:r>
            <a:r>
              <a:rPr lang="el-GR" sz="1500" b="1" dirty="0" err="1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γρ</a:t>
            </a:r>
            <a:r>
              <a:rPr lang="el-GR" sz="15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. κάνναβης </a:t>
            </a:r>
            <a:endParaRPr lang="en-US" sz="1500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DC284958-0118-4446-80CD-EC3D44782659}"/>
              </a:ext>
            </a:extLst>
          </p:cNvPr>
          <p:cNvSpPr txBox="1"/>
          <p:nvPr/>
        </p:nvSpPr>
        <p:spPr>
          <a:xfrm>
            <a:off x="7477125" y="2314573"/>
            <a:ext cx="23431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l-GR" sz="1400" b="1" kern="0" dirty="0" smtClean="0">
                <a:solidFill>
                  <a:srgbClr val="2B2D42"/>
                </a:solidFill>
                <a:highlight>
                  <a:srgbClr val="FFFF00"/>
                </a:highlight>
                <a:latin typeface="Oswald"/>
                <a:ea typeface="Oswald"/>
                <a:cs typeface="Oswald"/>
                <a:sym typeface="Oswald"/>
              </a:rPr>
              <a:t> </a:t>
            </a:r>
            <a:r>
              <a:rPr lang="el-GR" sz="14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Επιτυχής</a:t>
            </a:r>
          </a:p>
          <a:p>
            <a:pPr lvl="0" algn="ctr"/>
            <a:r>
              <a:rPr lang="el-GR" sz="14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αστυνομική επιχείρηση</a:t>
            </a:r>
          </a:p>
          <a:p>
            <a:pPr lvl="0" algn="ctr"/>
            <a:r>
              <a:rPr lang="el-GR" sz="14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στο Δήμο </a:t>
            </a:r>
            <a:r>
              <a:rPr lang="el-GR" sz="1400" b="1" dirty="0" err="1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Αποκορώνου</a:t>
            </a:r>
            <a:endParaRPr lang="el-GR" sz="1400" b="1" dirty="0" smtClean="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lvl="0" algn="ctr"/>
            <a:r>
              <a:rPr lang="el-GR" sz="14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όπου εντοπίστηκε φυτεία</a:t>
            </a:r>
          </a:p>
          <a:p>
            <a:pPr lvl="0" algn="ctr"/>
            <a:r>
              <a:rPr lang="el-GR" sz="14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222 δενδρυλλίων κάνναβης</a:t>
            </a:r>
            <a:r>
              <a:rPr lang="en-US" sz="14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r>
              <a:rPr lang="el-GR" sz="14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και </a:t>
            </a:r>
          </a:p>
          <a:p>
            <a:pPr lvl="0" algn="ctr"/>
            <a:r>
              <a:rPr lang="el-GR" sz="14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86 κιλά κάνναβης</a:t>
            </a:r>
          </a:p>
          <a:p>
            <a:pPr lvl="0" algn="ctr"/>
            <a:r>
              <a:rPr lang="el-GR" sz="14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σε στάδιο</a:t>
            </a:r>
          </a:p>
          <a:p>
            <a:pPr lvl="0" algn="ctr"/>
            <a:r>
              <a:rPr lang="el-GR" sz="14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 αποξήρανσης</a:t>
            </a:r>
            <a:endParaRPr lang="el-GR" sz="1400" b="1" dirty="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241E64E4-D2F4-48C1-ADE9-944B8180C3CE}"/>
              </a:ext>
            </a:extLst>
          </p:cNvPr>
          <p:cNvSpPr/>
          <p:nvPr/>
        </p:nvSpPr>
        <p:spPr>
          <a:xfrm>
            <a:off x="1035390" y="5245260"/>
            <a:ext cx="23981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dirty="0" smtClean="0"/>
              <a:t>Α΄ Εξάμηνο</a:t>
            </a:r>
            <a:endParaRPr lang="en-US" sz="2000" dirty="0"/>
          </a:p>
        </p:txBody>
      </p:sp>
      <p:sp>
        <p:nvSpPr>
          <p:cNvPr id="28" name="Freeform: Shape 22">
            <a:extLst>
              <a:ext uri="{FF2B5EF4-FFF2-40B4-BE49-F238E27FC236}">
                <a16:creationId xmlns:a16="http://schemas.microsoft.com/office/drawing/2014/main" xmlns="" id="{276C0F06-67E1-47E3-A03F-A397AAFAF47B}"/>
              </a:ext>
            </a:extLst>
          </p:cNvPr>
          <p:cNvSpPr/>
          <p:nvPr/>
        </p:nvSpPr>
        <p:spPr>
          <a:xfrm rot="10800000">
            <a:off x="8239124" y="4276724"/>
            <a:ext cx="3952876" cy="2581276"/>
          </a:xfrm>
          <a:custGeom>
            <a:avLst/>
            <a:gdLst>
              <a:gd name="connsiteX0" fmla="*/ 0 w 5427223"/>
              <a:gd name="connsiteY0" fmla="*/ 0 h 5723917"/>
              <a:gd name="connsiteX1" fmla="*/ 1 w 5427223"/>
              <a:gd name="connsiteY1" fmla="*/ 0 h 5723917"/>
              <a:gd name="connsiteX2" fmla="*/ 1 w 5427223"/>
              <a:gd name="connsiteY2" fmla="*/ 5618868 h 5723917"/>
              <a:gd name="connsiteX3" fmla="*/ 6232 w 5427223"/>
              <a:gd name="connsiteY3" fmla="*/ 5618868 h 5723917"/>
              <a:gd name="connsiteX4" fmla="*/ 3182613 w 5427223"/>
              <a:gd name="connsiteY4" fmla="*/ 5618868 h 5723917"/>
              <a:gd name="connsiteX5" fmla="*/ 3571904 w 5427223"/>
              <a:gd name="connsiteY5" fmla="*/ 5393033 h 5723917"/>
              <a:gd name="connsiteX6" fmla="*/ 5248509 w 5427223"/>
              <a:gd name="connsiteY6" fmla="*/ 2488163 h 5723917"/>
              <a:gd name="connsiteX7" fmla="*/ 5248509 w 5427223"/>
              <a:gd name="connsiteY7" fmla="*/ 2036492 h 5723917"/>
              <a:gd name="connsiteX8" fmla="*/ 4125315 w 5427223"/>
              <a:gd name="connsiteY8" fmla="*/ 90456 h 5723917"/>
              <a:gd name="connsiteX9" fmla="*/ 4073106 w 5427223"/>
              <a:gd name="connsiteY9" fmla="*/ 0 h 5723917"/>
              <a:gd name="connsiteX10" fmla="*/ 4194310 w 5427223"/>
              <a:gd name="connsiteY10" fmla="*/ 0 h 5723917"/>
              <a:gd name="connsiteX11" fmla="*/ 4207287 w 5427223"/>
              <a:gd name="connsiteY11" fmla="*/ 22485 h 5723917"/>
              <a:gd name="connsiteX12" fmla="*/ 5365633 w 5427223"/>
              <a:gd name="connsiteY12" fmla="*/ 2029425 h 5723917"/>
              <a:gd name="connsiteX13" fmla="*/ 5365633 w 5427223"/>
              <a:gd name="connsiteY13" fmla="*/ 2495232 h 5723917"/>
              <a:gd name="connsiteX14" fmla="*/ 3636558 w 5427223"/>
              <a:gd name="connsiteY14" fmla="*/ 5491013 h 5723917"/>
              <a:gd name="connsiteX15" fmla="*/ 3235083 w 5427223"/>
              <a:gd name="connsiteY15" fmla="*/ 5723917 h 5723917"/>
              <a:gd name="connsiteX16" fmla="*/ 8789 w 5427223"/>
              <a:gd name="connsiteY16" fmla="*/ 5723917 h 5723917"/>
              <a:gd name="connsiteX17" fmla="*/ 0 w 5427223"/>
              <a:gd name="connsiteY17" fmla="*/ 5723917 h 5723917"/>
              <a:gd name="connsiteX18" fmla="*/ 0 w 5427223"/>
              <a:gd name="connsiteY18" fmla="*/ 0 h 5723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27223" h="5723917">
                <a:moveTo>
                  <a:pt x="0" y="0"/>
                </a:moveTo>
                <a:lnTo>
                  <a:pt x="1" y="0"/>
                </a:lnTo>
                <a:lnTo>
                  <a:pt x="1" y="5618868"/>
                </a:lnTo>
                <a:lnTo>
                  <a:pt x="6232" y="5618868"/>
                </a:lnTo>
                <a:cubicBezTo>
                  <a:pt x="300948" y="5618868"/>
                  <a:pt x="1086857" y="5618868"/>
                  <a:pt x="3182613" y="5618868"/>
                </a:cubicBezTo>
                <a:cubicBezTo>
                  <a:pt x="3341869" y="5618868"/>
                  <a:pt x="3492277" y="5530306"/>
                  <a:pt x="3571904" y="5393033"/>
                </a:cubicBezTo>
                <a:cubicBezTo>
                  <a:pt x="3571904" y="5393033"/>
                  <a:pt x="3571904" y="5393033"/>
                  <a:pt x="5248509" y="2488163"/>
                </a:cubicBezTo>
                <a:cubicBezTo>
                  <a:pt x="5328137" y="2346462"/>
                  <a:pt x="5328137" y="2178192"/>
                  <a:pt x="5248509" y="2036492"/>
                </a:cubicBezTo>
                <a:cubicBezTo>
                  <a:pt x="5248509" y="2036492"/>
                  <a:pt x="5248509" y="2036492"/>
                  <a:pt x="4125315" y="90456"/>
                </a:cubicBezTo>
                <a:lnTo>
                  <a:pt x="4073106" y="0"/>
                </a:lnTo>
                <a:lnTo>
                  <a:pt x="4194310" y="0"/>
                </a:lnTo>
                <a:lnTo>
                  <a:pt x="4207287" y="22485"/>
                </a:lnTo>
                <a:cubicBezTo>
                  <a:pt x="5365633" y="2029425"/>
                  <a:pt x="5365633" y="2029425"/>
                  <a:pt x="5365633" y="2029425"/>
                </a:cubicBezTo>
                <a:cubicBezTo>
                  <a:pt x="5447754" y="2175561"/>
                  <a:pt x="5447754" y="2349097"/>
                  <a:pt x="5365633" y="2495232"/>
                </a:cubicBezTo>
                <a:cubicBezTo>
                  <a:pt x="3636558" y="5491013"/>
                  <a:pt x="3636558" y="5491013"/>
                  <a:pt x="3636558" y="5491013"/>
                </a:cubicBezTo>
                <a:cubicBezTo>
                  <a:pt x="3554438" y="5632582"/>
                  <a:pt x="3399322" y="5723917"/>
                  <a:pt x="3235083" y="5723917"/>
                </a:cubicBezTo>
                <a:cubicBezTo>
                  <a:pt x="1181804" y="5723917"/>
                  <a:pt x="347660" y="5723917"/>
                  <a:pt x="8789" y="5723917"/>
                </a:cubicBezTo>
                <a:lnTo>
                  <a:pt x="0" y="572391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9" name="TextBox 20">
            <a:extLst>
              <a:ext uri="{FF2B5EF4-FFF2-40B4-BE49-F238E27FC236}">
                <a16:creationId xmlns:a16="http://schemas.microsoft.com/office/drawing/2014/main" xmlns="" id="{75B1E84F-8C2D-4C48-A4FC-4516345EAB09}"/>
              </a:ext>
            </a:extLst>
          </p:cNvPr>
          <p:cNvSpPr txBox="1"/>
          <p:nvPr/>
        </p:nvSpPr>
        <p:spPr>
          <a:xfrm>
            <a:off x="8991600" y="5610225"/>
            <a:ext cx="3200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l-GR" sz="25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Διεύθυνση Αστυνομίας Χανίων</a:t>
            </a:r>
            <a:endParaRPr lang="el-GR" sz="2500" b="1" dirty="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30" name="Google Shape;412;p18">
            <a:extLst>
              <a:ext uri="{FF2B5EF4-FFF2-40B4-BE49-F238E27FC236}">
                <a16:creationId xmlns="" xmlns:a16="http://schemas.microsoft.com/office/drawing/2014/main" id="{31B156C6-4686-2F1C-CC02-03B0E0C868A8}"/>
              </a:ext>
            </a:extLst>
          </p:cNvPr>
          <p:cNvGrpSpPr/>
          <p:nvPr/>
        </p:nvGrpSpPr>
        <p:grpSpPr>
          <a:xfrm>
            <a:off x="10172700" y="4667250"/>
            <a:ext cx="600076" cy="581025"/>
            <a:chOff x="1529350" y="258825"/>
            <a:chExt cx="423475" cy="481825"/>
          </a:xfrm>
        </p:grpSpPr>
        <p:sp>
          <p:nvSpPr>
            <p:cNvPr id="31" name="Google Shape;413;p18">
              <a:extLst>
                <a:ext uri="{FF2B5EF4-FFF2-40B4-BE49-F238E27FC236}">
                  <a16:creationId xmlns="" xmlns:a16="http://schemas.microsoft.com/office/drawing/2014/main" id="{59A9CBA6-390C-95D0-E6F3-43DD1653E4AB}"/>
                </a:ext>
              </a:extLst>
            </p:cNvPr>
            <p:cNvSpPr/>
            <p:nvPr/>
          </p:nvSpPr>
          <p:spPr>
            <a:xfrm>
              <a:off x="1585800" y="258825"/>
              <a:ext cx="310650" cy="430550"/>
            </a:xfrm>
            <a:custGeom>
              <a:avLst/>
              <a:gdLst/>
              <a:ahLst/>
              <a:cxnLst/>
              <a:rect l="l" t="t" r="r" b="b"/>
              <a:pathLst>
                <a:path w="12426" h="17222" extrusionOk="0">
                  <a:moveTo>
                    <a:pt x="6213" y="3388"/>
                  </a:moveTo>
                  <a:cubicBezTo>
                    <a:pt x="7354" y="3388"/>
                    <a:pt x="8384" y="4074"/>
                    <a:pt x="8821" y="5131"/>
                  </a:cubicBezTo>
                  <a:cubicBezTo>
                    <a:pt x="9257" y="6185"/>
                    <a:pt x="9016" y="7399"/>
                    <a:pt x="8206" y="8206"/>
                  </a:cubicBezTo>
                  <a:cubicBezTo>
                    <a:pt x="7666" y="8748"/>
                    <a:pt x="6945" y="9035"/>
                    <a:pt x="6210" y="9035"/>
                  </a:cubicBezTo>
                  <a:cubicBezTo>
                    <a:pt x="5847" y="9035"/>
                    <a:pt x="5481" y="8965"/>
                    <a:pt x="5132" y="8820"/>
                  </a:cubicBezTo>
                  <a:cubicBezTo>
                    <a:pt x="4075" y="8383"/>
                    <a:pt x="3388" y="7354"/>
                    <a:pt x="3388" y="6212"/>
                  </a:cubicBezTo>
                  <a:cubicBezTo>
                    <a:pt x="3391" y="4652"/>
                    <a:pt x="4653" y="3391"/>
                    <a:pt x="6213" y="3388"/>
                  </a:cubicBezTo>
                  <a:close/>
                  <a:moveTo>
                    <a:pt x="6213" y="0"/>
                  </a:moveTo>
                  <a:cubicBezTo>
                    <a:pt x="2825" y="0"/>
                    <a:pt x="1" y="2728"/>
                    <a:pt x="1" y="6212"/>
                  </a:cubicBezTo>
                  <a:cubicBezTo>
                    <a:pt x="1" y="7537"/>
                    <a:pt x="398" y="8718"/>
                    <a:pt x="1163" y="9826"/>
                  </a:cubicBezTo>
                  <a:lnTo>
                    <a:pt x="5737" y="16959"/>
                  </a:lnTo>
                  <a:cubicBezTo>
                    <a:pt x="5847" y="17134"/>
                    <a:pt x="6029" y="17221"/>
                    <a:pt x="6211" y="17221"/>
                  </a:cubicBezTo>
                  <a:cubicBezTo>
                    <a:pt x="6394" y="17221"/>
                    <a:pt x="6576" y="17134"/>
                    <a:pt x="6686" y="16959"/>
                  </a:cubicBezTo>
                  <a:lnTo>
                    <a:pt x="11278" y="9802"/>
                  </a:lnTo>
                  <a:cubicBezTo>
                    <a:pt x="12025" y="8751"/>
                    <a:pt x="12425" y="7498"/>
                    <a:pt x="12422" y="6212"/>
                  </a:cubicBezTo>
                  <a:cubicBezTo>
                    <a:pt x="12422" y="2786"/>
                    <a:pt x="9637" y="0"/>
                    <a:pt x="62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2" name="Google Shape;414;p18">
              <a:extLst>
                <a:ext uri="{FF2B5EF4-FFF2-40B4-BE49-F238E27FC236}">
                  <a16:creationId xmlns="" xmlns:a16="http://schemas.microsoft.com/office/drawing/2014/main" id="{EC50144C-899F-0B86-E650-D6FD7A01270F}"/>
                </a:ext>
              </a:extLst>
            </p:cNvPr>
            <p:cNvSpPr/>
            <p:nvPr/>
          </p:nvSpPr>
          <p:spPr>
            <a:xfrm>
              <a:off x="1529350" y="583200"/>
              <a:ext cx="423475" cy="157450"/>
            </a:xfrm>
            <a:custGeom>
              <a:avLst/>
              <a:gdLst/>
              <a:ahLst/>
              <a:cxnLst/>
              <a:rect l="l" t="t" r="r" b="b"/>
              <a:pathLst>
                <a:path w="16939" h="6298" extrusionOk="0">
                  <a:moveTo>
                    <a:pt x="4050" y="1"/>
                  </a:moveTo>
                  <a:cubicBezTo>
                    <a:pt x="1545" y="582"/>
                    <a:pt x="0" y="1642"/>
                    <a:pt x="0" y="2909"/>
                  </a:cubicBezTo>
                  <a:cubicBezTo>
                    <a:pt x="0" y="5111"/>
                    <a:pt x="4364" y="6297"/>
                    <a:pt x="8471" y="6297"/>
                  </a:cubicBezTo>
                  <a:cubicBezTo>
                    <a:pt x="12575" y="6297"/>
                    <a:pt x="16938" y="5111"/>
                    <a:pt x="16938" y="2909"/>
                  </a:cubicBezTo>
                  <a:cubicBezTo>
                    <a:pt x="16938" y="1642"/>
                    <a:pt x="15391" y="579"/>
                    <a:pt x="12882" y="1"/>
                  </a:cubicBezTo>
                  <a:lnTo>
                    <a:pt x="10040" y="4445"/>
                  </a:lnTo>
                  <a:cubicBezTo>
                    <a:pt x="9673" y="5018"/>
                    <a:pt x="9071" y="5305"/>
                    <a:pt x="8469" y="5305"/>
                  </a:cubicBezTo>
                  <a:cubicBezTo>
                    <a:pt x="7867" y="5305"/>
                    <a:pt x="7265" y="5018"/>
                    <a:pt x="6899" y="4445"/>
                  </a:cubicBezTo>
                  <a:lnTo>
                    <a:pt x="405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94979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Striped Right 3">
            <a:extLst>
              <a:ext uri="{FF2B5EF4-FFF2-40B4-BE49-F238E27FC236}">
                <a16:creationId xmlns:a16="http://schemas.microsoft.com/office/drawing/2014/main" xmlns="" id="{DC817A17-CDA2-47D2-ADDF-F870E3AF648A}"/>
              </a:ext>
            </a:extLst>
          </p:cNvPr>
          <p:cNvSpPr/>
          <p:nvPr/>
        </p:nvSpPr>
        <p:spPr>
          <a:xfrm>
            <a:off x="4652117" y="2439381"/>
            <a:ext cx="408152" cy="409184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xmlns="" id="{4A0241FE-1AD0-4A81-8756-821954DE1685}"/>
              </a:ext>
            </a:extLst>
          </p:cNvPr>
          <p:cNvSpPr>
            <a:spLocks/>
          </p:cNvSpPr>
          <p:nvPr/>
        </p:nvSpPr>
        <p:spPr bwMode="auto">
          <a:xfrm>
            <a:off x="1812396" y="2038350"/>
            <a:ext cx="2863402" cy="251460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 dirty="0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xmlns="" id="{B4B86E67-D205-4BDF-BF53-1A9F4AA4F998}"/>
              </a:ext>
            </a:extLst>
          </p:cNvPr>
          <p:cNvSpPr>
            <a:spLocks/>
          </p:cNvSpPr>
          <p:nvPr/>
        </p:nvSpPr>
        <p:spPr bwMode="auto">
          <a:xfrm>
            <a:off x="1505927" y="2147121"/>
            <a:ext cx="871232" cy="765104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13" name="Arrow: Striped Right 12">
            <a:extLst>
              <a:ext uri="{FF2B5EF4-FFF2-40B4-BE49-F238E27FC236}">
                <a16:creationId xmlns:a16="http://schemas.microsoft.com/office/drawing/2014/main" xmlns="" id="{7BC7AFEB-AD2B-443B-8704-F7A0B6F142EA}"/>
              </a:ext>
            </a:extLst>
          </p:cNvPr>
          <p:cNvSpPr/>
          <p:nvPr/>
        </p:nvSpPr>
        <p:spPr>
          <a:xfrm>
            <a:off x="1756517" y="2315556"/>
            <a:ext cx="408152" cy="409184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7" name="Arrow: Striped Right 16">
            <a:extLst>
              <a:ext uri="{FF2B5EF4-FFF2-40B4-BE49-F238E27FC236}">
                <a16:creationId xmlns:a16="http://schemas.microsoft.com/office/drawing/2014/main" xmlns="" id="{E5C663E8-DDAC-418C-A20B-E6206EF640F1}"/>
              </a:ext>
            </a:extLst>
          </p:cNvPr>
          <p:cNvSpPr/>
          <p:nvPr/>
        </p:nvSpPr>
        <p:spPr>
          <a:xfrm>
            <a:off x="7978011" y="2429856"/>
            <a:ext cx="408152" cy="409184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99C097CB-E564-4565-89BF-48AB5ACD08C1}"/>
              </a:ext>
            </a:extLst>
          </p:cNvPr>
          <p:cNvSpPr txBox="1"/>
          <p:nvPr/>
        </p:nvSpPr>
        <p:spPr>
          <a:xfrm>
            <a:off x="1156449" y="471897"/>
            <a:ext cx="1006108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3000" dirty="0" smtClean="0"/>
              <a:t>Σημαντικές επιτυχίες των Αστυνομικών Διευθύνσεων 2024</a:t>
            </a: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l-GR" sz="3000" dirty="0" smtClean="0"/>
              <a:t>ΓΕ.Π.Α.Δ. Κρήτης</a:t>
            </a:r>
            <a:endParaRPr lang="en-ID" sz="3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26F61769-1E58-4EBA-8639-43E5054A3CC4}"/>
              </a:ext>
            </a:extLst>
          </p:cNvPr>
          <p:cNvSpPr/>
          <p:nvPr/>
        </p:nvSpPr>
        <p:spPr>
          <a:xfrm>
            <a:off x="2008609" y="4959510"/>
            <a:ext cx="2398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dirty="0" smtClean="0"/>
              <a:t>Β΄ Εξάμηνο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75B1E84F-8C2D-4C48-A4FC-4516345EAB09}"/>
              </a:ext>
            </a:extLst>
          </p:cNvPr>
          <p:cNvSpPr txBox="1"/>
          <p:nvPr/>
        </p:nvSpPr>
        <p:spPr>
          <a:xfrm>
            <a:off x="1943100" y="2247899"/>
            <a:ext cx="261937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l-GR" sz="16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Σύλληψη </a:t>
            </a:r>
          </a:p>
          <a:p>
            <a:pPr lvl="0" algn="ctr"/>
            <a:r>
              <a:rPr lang="el-GR" sz="16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3 ατόμων</a:t>
            </a:r>
          </a:p>
          <a:p>
            <a:pPr lvl="0" algn="ctr"/>
            <a:r>
              <a:rPr lang="el-GR" sz="16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για εγκληματική οργάνωση και παράβαση</a:t>
            </a:r>
          </a:p>
          <a:p>
            <a:pPr lvl="0" algn="ctr"/>
            <a:r>
              <a:rPr lang="el-GR" sz="16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των νομοθεσιών για όπλα και ναρκωτικά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276C0F06-67E1-47E3-A03F-A397AAFAF47B}"/>
              </a:ext>
            </a:extLst>
          </p:cNvPr>
          <p:cNvSpPr/>
          <p:nvPr/>
        </p:nvSpPr>
        <p:spPr>
          <a:xfrm rot="10800000">
            <a:off x="5753099" y="1990720"/>
            <a:ext cx="6438901" cy="4867277"/>
          </a:xfrm>
          <a:custGeom>
            <a:avLst/>
            <a:gdLst>
              <a:gd name="connsiteX0" fmla="*/ 0 w 5427223"/>
              <a:gd name="connsiteY0" fmla="*/ 0 h 5723917"/>
              <a:gd name="connsiteX1" fmla="*/ 1 w 5427223"/>
              <a:gd name="connsiteY1" fmla="*/ 0 h 5723917"/>
              <a:gd name="connsiteX2" fmla="*/ 1 w 5427223"/>
              <a:gd name="connsiteY2" fmla="*/ 5618868 h 5723917"/>
              <a:gd name="connsiteX3" fmla="*/ 6232 w 5427223"/>
              <a:gd name="connsiteY3" fmla="*/ 5618868 h 5723917"/>
              <a:gd name="connsiteX4" fmla="*/ 3182613 w 5427223"/>
              <a:gd name="connsiteY4" fmla="*/ 5618868 h 5723917"/>
              <a:gd name="connsiteX5" fmla="*/ 3571904 w 5427223"/>
              <a:gd name="connsiteY5" fmla="*/ 5393033 h 5723917"/>
              <a:gd name="connsiteX6" fmla="*/ 5248509 w 5427223"/>
              <a:gd name="connsiteY6" fmla="*/ 2488163 h 5723917"/>
              <a:gd name="connsiteX7" fmla="*/ 5248509 w 5427223"/>
              <a:gd name="connsiteY7" fmla="*/ 2036492 h 5723917"/>
              <a:gd name="connsiteX8" fmla="*/ 4125315 w 5427223"/>
              <a:gd name="connsiteY8" fmla="*/ 90456 h 5723917"/>
              <a:gd name="connsiteX9" fmla="*/ 4073106 w 5427223"/>
              <a:gd name="connsiteY9" fmla="*/ 0 h 5723917"/>
              <a:gd name="connsiteX10" fmla="*/ 4194310 w 5427223"/>
              <a:gd name="connsiteY10" fmla="*/ 0 h 5723917"/>
              <a:gd name="connsiteX11" fmla="*/ 4207287 w 5427223"/>
              <a:gd name="connsiteY11" fmla="*/ 22485 h 5723917"/>
              <a:gd name="connsiteX12" fmla="*/ 5365633 w 5427223"/>
              <a:gd name="connsiteY12" fmla="*/ 2029425 h 5723917"/>
              <a:gd name="connsiteX13" fmla="*/ 5365633 w 5427223"/>
              <a:gd name="connsiteY13" fmla="*/ 2495232 h 5723917"/>
              <a:gd name="connsiteX14" fmla="*/ 3636558 w 5427223"/>
              <a:gd name="connsiteY14" fmla="*/ 5491013 h 5723917"/>
              <a:gd name="connsiteX15" fmla="*/ 3235083 w 5427223"/>
              <a:gd name="connsiteY15" fmla="*/ 5723917 h 5723917"/>
              <a:gd name="connsiteX16" fmla="*/ 8789 w 5427223"/>
              <a:gd name="connsiteY16" fmla="*/ 5723917 h 5723917"/>
              <a:gd name="connsiteX17" fmla="*/ 0 w 5427223"/>
              <a:gd name="connsiteY17" fmla="*/ 5723917 h 5723917"/>
              <a:gd name="connsiteX18" fmla="*/ 0 w 5427223"/>
              <a:gd name="connsiteY18" fmla="*/ 0 h 5723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27223" h="5723917">
                <a:moveTo>
                  <a:pt x="0" y="0"/>
                </a:moveTo>
                <a:lnTo>
                  <a:pt x="1" y="0"/>
                </a:lnTo>
                <a:lnTo>
                  <a:pt x="1" y="5618868"/>
                </a:lnTo>
                <a:lnTo>
                  <a:pt x="6232" y="5618868"/>
                </a:lnTo>
                <a:cubicBezTo>
                  <a:pt x="300948" y="5618868"/>
                  <a:pt x="1086857" y="5618868"/>
                  <a:pt x="3182613" y="5618868"/>
                </a:cubicBezTo>
                <a:cubicBezTo>
                  <a:pt x="3341869" y="5618868"/>
                  <a:pt x="3492277" y="5530306"/>
                  <a:pt x="3571904" y="5393033"/>
                </a:cubicBezTo>
                <a:cubicBezTo>
                  <a:pt x="3571904" y="5393033"/>
                  <a:pt x="3571904" y="5393033"/>
                  <a:pt x="5248509" y="2488163"/>
                </a:cubicBezTo>
                <a:cubicBezTo>
                  <a:pt x="5328137" y="2346462"/>
                  <a:pt x="5328137" y="2178192"/>
                  <a:pt x="5248509" y="2036492"/>
                </a:cubicBezTo>
                <a:cubicBezTo>
                  <a:pt x="5248509" y="2036492"/>
                  <a:pt x="5248509" y="2036492"/>
                  <a:pt x="4125315" y="90456"/>
                </a:cubicBezTo>
                <a:lnTo>
                  <a:pt x="4073106" y="0"/>
                </a:lnTo>
                <a:lnTo>
                  <a:pt x="4194310" y="0"/>
                </a:lnTo>
                <a:lnTo>
                  <a:pt x="4207287" y="22485"/>
                </a:lnTo>
                <a:cubicBezTo>
                  <a:pt x="5365633" y="2029425"/>
                  <a:pt x="5365633" y="2029425"/>
                  <a:pt x="5365633" y="2029425"/>
                </a:cubicBezTo>
                <a:cubicBezTo>
                  <a:pt x="5447754" y="2175561"/>
                  <a:pt x="5447754" y="2349097"/>
                  <a:pt x="5365633" y="2495232"/>
                </a:cubicBezTo>
                <a:cubicBezTo>
                  <a:pt x="3636558" y="5491013"/>
                  <a:pt x="3636558" y="5491013"/>
                  <a:pt x="3636558" y="5491013"/>
                </a:cubicBezTo>
                <a:cubicBezTo>
                  <a:pt x="3554438" y="5632582"/>
                  <a:pt x="3399322" y="5723917"/>
                  <a:pt x="3235083" y="5723917"/>
                </a:cubicBezTo>
                <a:cubicBezTo>
                  <a:pt x="1181804" y="5723917"/>
                  <a:pt x="347660" y="5723917"/>
                  <a:pt x="8789" y="5723917"/>
                </a:cubicBezTo>
                <a:lnTo>
                  <a:pt x="0" y="572391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5" name="TextBox 20">
            <a:extLst>
              <a:ext uri="{FF2B5EF4-FFF2-40B4-BE49-F238E27FC236}">
                <a16:creationId xmlns:a16="http://schemas.microsoft.com/office/drawing/2014/main" xmlns="" id="{75B1E84F-8C2D-4C48-A4FC-4516345EAB09}"/>
              </a:ext>
            </a:extLst>
          </p:cNvPr>
          <p:cNvSpPr txBox="1"/>
          <p:nvPr/>
        </p:nvSpPr>
        <p:spPr>
          <a:xfrm>
            <a:off x="8524876" y="4038600"/>
            <a:ext cx="32004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l-GR" sz="35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Διεύθυνση Αστυνομίας Ρεθύμνης</a:t>
            </a:r>
            <a:endParaRPr lang="el-GR" sz="3500" b="1" dirty="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26" name="Google Shape;412;p18">
            <a:extLst>
              <a:ext uri="{FF2B5EF4-FFF2-40B4-BE49-F238E27FC236}">
                <a16:creationId xmlns="" xmlns:a16="http://schemas.microsoft.com/office/drawing/2014/main" id="{31B156C6-4686-2F1C-CC02-03B0E0C868A8}"/>
              </a:ext>
            </a:extLst>
          </p:cNvPr>
          <p:cNvGrpSpPr/>
          <p:nvPr/>
        </p:nvGrpSpPr>
        <p:grpSpPr>
          <a:xfrm>
            <a:off x="9182100" y="2980106"/>
            <a:ext cx="790575" cy="820369"/>
            <a:chOff x="1529350" y="258825"/>
            <a:chExt cx="423475" cy="481825"/>
          </a:xfrm>
        </p:grpSpPr>
        <p:sp>
          <p:nvSpPr>
            <p:cNvPr id="27" name="Google Shape;413;p18">
              <a:extLst>
                <a:ext uri="{FF2B5EF4-FFF2-40B4-BE49-F238E27FC236}">
                  <a16:creationId xmlns="" xmlns:a16="http://schemas.microsoft.com/office/drawing/2014/main" id="{59A9CBA6-390C-95D0-E6F3-43DD1653E4AB}"/>
                </a:ext>
              </a:extLst>
            </p:cNvPr>
            <p:cNvSpPr/>
            <p:nvPr/>
          </p:nvSpPr>
          <p:spPr>
            <a:xfrm>
              <a:off x="1585800" y="258825"/>
              <a:ext cx="310650" cy="430550"/>
            </a:xfrm>
            <a:custGeom>
              <a:avLst/>
              <a:gdLst/>
              <a:ahLst/>
              <a:cxnLst/>
              <a:rect l="l" t="t" r="r" b="b"/>
              <a:pathLst>
                <a:path w="12426" h="17222" extrusionOk="0">
                  <a:moveTo>
                    <a:pt x="6213" y="3388"/>
                  </a:moveTo>
                  <a:cubicBezTo>
                    <a:pt x="7354" y="3388"/>
                    <a:pt x="8384" y="4074"/>
                    <a:pt x="8821" y="5131"/>
                  </a:cubicBezTo>
                  <a:cubicBezTo>
                    <a:pt x="9257" y="6185"/>
                    <a:pt x="9016" y="7399"/>
                    <a:pt x="8206" y="8206"/>
                  </a:cubicBezTo>
                  <a:cubicBezTo>
                    <a:pt x="7666" y="8748"/>
                    <a:pt x="6945" y="9035"/>
                    <a:pt x="6210" y="9035"/>
                  </a:cubicBezTo>
                  <a:cubicBezTo>
                    <a:pt x="5847" y="9035"/>
                    <a:pt x="5481" y="8965"/>
                    <a:pt x="5132" y="8820"/>
                  </a:cubicBezTo>
                  <a:cubicBezTo>
                    <a:pt x="4075" y="8383"/>
                    <a:pt x="3388" y="7354"/>
                    <a:pt x="3388" y="6212"/>
                  </a:cubicBezTo>
                  <a:cubicBezTo>
                    <a:pt x="3391" y="4652"/>
                    <a:pt x="4653" y="3391"/>
                    <a:pt x="6213" y="3388"/>
                  </a:cubicBezTo>
                  <a:close/>
                  <a:moveTo>
                    <a:pt x="6213" y="0"/>
                  </a:moveTo>
                  <a:cubicBezTo>
                    <a:pt x="2825" y="0"/>
                    <a:pt x="1" y="2728"/>
                    <a:pt x="1" y="6212"/>
                  </a:cubicBezTo>
                  <a:cubicBezTo>
                    <a:pt x="1" y="7537"/>
                    <a:pt x="398" y="8718"/>
                    <a:pt x="1163" y="9826"/>
                  </a:cubicBezTo>
                  <a:lnTo>
                    <a:pt x="5737" y="16959"/>
                  </a:lnTo>
                  <a:cubicBezTo>
                    <a:pt x="5847" y="17134"/>
                    <a:pt x="6029" y="17221"/>
                    <a:pt x="6211" y="17221"/>
                  </a:cubicBezTo>
                  <a:cubicBezTo>
                    <a:pt x="6394" y="17221"/>
                    <a:pt x="6576" y="17134"/>
                    <a:pt x="6686" y="16959"/>
                  </a:cubicBezTo>
                  <a:lnTo>
                    <a:pt x="11278" y="9802"/>
                  </a:lnTo>
                  <a:cubicBezTo>
                    <a:pt x="12025" y="8751"/>
                    <a:pt x="12425" y="7498"/>
                    <a:pt x="12422" y="6212"/>
                  </a:cubicBezTo>
                  <a:cubicBezTo>
                    <a:pt x="12422" y="2786"/>
                    <a:pt x="9637" y="0"/>
                    <a:pt x="62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8" name="Google Shape;414;p18">
              <a:extLst>
                <a:ext uri="{FF2B5EF4-FFF2-40B4-BE49-F238E27FC236}">
                  <a16:creationId xmlns="" xmlns:a16="http://schemas.microsoft.com/office/drawing/2014/main" id="{EC50144C-899F-0B86-E650-D6FD7A01270F}"/>
                </a:ext>
              </a:extLst>
            </p:cNvPr>
            <p:cNvSpPr/>
            <p:nvPr/>
          </p:nvSpPr>
          <p:spPr>
            <a:xfrm>
              <a:off x="1529350" y="583200"/>
              <a:ext cx="423475" cy="157450"/>
            </a:xfrm>
            <a:custGeom>
              <a:avLst/>
              <a:gdLst/>
              <a:ahLst/>
              <a:cxnLst/>
              <a:rect l="l" t="t" r="r" b="b"/>
              <a:pathLst>
                <a:path w="16939" h="6298" extrusionOk="0">
                  <a:moveTo>
                    <a:pt x="4050" y="1"/>
                  </a:moveTo>
                  <a:cubicBezTo>
                    <a:pt x="1545" y="582"/>
                    <a:pt x="0" y="1642"/>
                    <a:pt x="0" y="2909"/>
                  </a:cubicBezTo>
                  <a:cubicBezTo>
                    <a:pt x="0" y="5111"/>
                    <a:pt x="4364" y="6297"/>
                    <a:pt x="8471" y="6297"/>
                  </a:cubicBezTo>
                  <a:cubicBezTo>
                    <a:pt x="12575" y="6297"/>
                    <a:pt x="16938" y="5111"/>
                    <a:pt x="16938" y="2909"/>
                  </a:cubicBezTo>
                  <a:cubicBezTo>
                    <a:pt x="16938" y="1642"/>
                    <a:pt x="15391" y="579"/>
                    <a:pt x="12882" y="1"/>
                  </a:cubicBezTo>
                  <a:lnTo>
                    <a:pt x="10040" y="4445"/>
                  </a:lnTo>
                  <a:cubicBezTo>
                    <a:pt x="9673" y="5018"/>
                    <a:pt x="9071" y="5305"/>
                    <a:pt x="8469" y="5305"/>
                  </a:cubicBezTo>
                  <a:cubicBezTo>
                    <a:pt x="7867" y="5305"/>
                    <a:pt x="7265" y="5018"/>
                    <a:pt x="6899" y="4445"/>
                  </a:cubicBezTo>
                  <a:lnTo>
                    <a:pt x="405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94979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>
            <a:extLst>
              <a:ext uri="{FF2B5EF4-FFF2-40B4-BE49-F238E27FC236}">
                <a16:creationId xmlns:a16="http://schemas.microsoft.com/office/drawing/2014/main" xmlns="" id="{62164DA6-5D20-4991-A451-23437DDAB15A}"/>
              </a:ext>
            </a:extLst>
          </p:cNvPr>
          <p:cNvSpPr>
            <a:spLocks/>
          </p:cNvSpPr>
          <p:nvPr/>
        </p:nvSpPr>
        <p:spPr bwMode="auto">
          <a:xfrm>
            <a:off x="4041246" y="2085975"/>
            <a:ext cx="2863402" cy="251460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 dirty="0"/>
          </a:p>
        </p:txBody>
      </p:sp>
      <p:sp>
        <p:nvSpPr>
          <p:cNvPr id="3" name="Freeform 5">
            <a:extLst>
              <a:ext uri="{FF2B5EF4-FFF2-40B4-BE49-F238E27FC236}">
                <a16:creationId xmlns:a16="http://schemas.microsoft.com/office/drawing/2014/main" xmlns="" id="{024E2C0C-15F2-4CB8-85C7-C2B45D7A175D}"/>
              </a:ext>
            </a:extLst>
          </p:cNvPr>
          <p:cNvSpPr>
            <a:spLocks/>
          </p:cNvSpPr>
          <p:nvPr/>
        </p:nvSpPr>
        <p:spPr bwMode="auto">
          <a:xfrm>
            <a:off x="3715727" y="2137596"/>
            <a:ext cx="871232" cy="765104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" name="Arrow: Striped Right 3">
            <a:extLst>
              <a:ext uri="{FF2B5EF4-FFF2-40B4-BE49-F238E27FC236}">
                <a16:creationId xmlns:a16="http://schemas.microsoft.com/office/drawing/2014/main" xmlns="" id="{DC817A17-CDA2-47D2-ADDF-F870E3AF648A}"/>
              </a:ext>
            </a:extLst>
          </p:cNvPr>
          <p:cNvSpPr/>
          <p:nvPr/>
        </p:nvSpPr>
        <p:spPr>
          <a:xfrm>
            <a:off x="3994892" y="2296506"/>
            <a:ext cx="408152" cy="409184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xmlns="" id="{4A0241FE-1AD0-4A81-8756-821954DE1685}"/>
              </a:ext>
            </a:extLst>
          </p:cNvPr>
          <p:cNvSpPr>
            <a:spLocks/>
          </p:cNvSpPr>
          <p:nvPr/>
        </p:nvSpPr>
        <p:spPr bwMode="auto">
          <a:xfrm>
            <a:off x="869421" y="2105025"/>
            <a:ext cx="2863402" cy="251460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 dirty="0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xmlns="" id="{B4B86E67-D205-4BDF-BF53-1A9F4AA4F998}"/>
              </a:ext>
            </a:extLst>
          </p:cNvPr>
          <p:cNvSpPr>
            <a:spLocks/>
          </p:cNvSpPr>
          <p:nvPr/>
        </p:nvSpPr>
        <p:spPr bwMode="auto">
          <a:xfrm>
            <a:off x="591527" y="2109021"/>
            <a:ext cx="871232" cy="765104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13" name="Arrow: Striped Right 12">
            <a:extLst>
              <a:ext uri="{FF2B5EF4-FFF2-40B4-BE49-F238E27FC236}">
                <a16:creationId xmlns:a16="http://schemas.microsoft.com/office/drawing/2014/main" xmlns="" id="{7BC7AFEB-AD2B-443B-8704-F7A0B6F142EA}"/>
              </a:ext>
            </a:extLst>
          </p:cNvPr>
          <p:cNvSpPr/>
          <p:nvPr/>
        </p:nvSpPr>
        <p:spPr>
          <a:xfrm>
            <a:off x="861167" y="2267931"/>
            <a:ext cx="408152" cy="409184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99C097CB-E564-4565-89BF-48AB5ACD08C1}"/>
              </a:ext>
            </a:extLst>
          </p:cNvPr>
          <p:cNvSpPr txBox="1"/>
          <p:nvPr/>
        </p:nvSpPr>
        <p:spPr>
          <a:xfrm>
            <a:off x="1156449" y="471897"/>
            <a:ext cx="1006108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3000" dirty="0" smtClean="0"/>
              <a:t>Σημαντικές επιτυχίες των Αστυνομικών Διευθύνσεων 2024</a:t>
            </a: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l-GR" sz="3000" dirty="0" smtClean="0"/>
              <a:t>ΓΕ.Π.Α.Δ. Κρήτης</a:t>
            </a:r>
            <a:endParaRPr lang="en-ID" sz="3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26F61769-1E58-4EBA-8639-43E5054A3CC4}"/>
              </a:ext>
            </a:extLst>
          </p:cNvPr>
          <p:cNvSpPr/>
          <p:nvPr/>
        </p:nvSpPr>
        <p:spPr>
          <a:xfrm>
            <a:off x="2713459" y="5159535"/>
            <a:ext cx="23981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dirty="0" smtClean="0"/>
              <a:t>Β΄ Εξάμηνο</a:t>
            </a:r>
            <a:endParaRPr lang="en-US" sz="2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0861C68C-0D82-4DE1-94DA-45A4569E61FC}"/>
              </a:ext>
            </a:extLst>
          </p:cNvPr>
          <p:cNvSpPr txBox="1"/>
          <p:nvPr/>
        </p:nvSpPr>
        <p:spPr>
          <a:xfrm>
            <a:off x="4552950" y="2085975"/>
            <a:ext cx="187642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500" b="1" dirty="0" smtClean="0">
                <a:solidFill>
                  <a:schemeClr val="dk1"/>
                </a:solidFill>
                <a:highlight>
                  <a:srgbClr val="FFFF00"/>
                </a:highlight>
                <a:latin typeface="Oswald"/>
                <a:ea typeface="Oswald"/>
                <a:cs typeface="Oswald"/>
                <a:sym typeface="Oswald"/>
              </a:rPr>
              <a:t> </a:t>
            </a:r>
          </a:p>
          <a:p>
            <a:pPr lvl="0" algn="ctr"/>
            <a:r>
              <a:rPr lang="el-GR" sz="15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Σύλληψη</a:t>
            </a:r>
          </a:p>
          <a:p>
            <a:pPr lvl="0" algn="ctr"/>
            <a:r>
              <a:rPr lang="el-GR" sz="15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11 ατόμων </a:t>
            </a:r>
          </a:p>
          <a:p>
            <a:pPr lvl="0" algn="ctr"/>
            <a:r>
              <a:rPr lang="el-GR" sz="15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και κατάσχεση</a:t>
            </a:r>
          </a:p>
          <a:p>
            <a:pPr lvl="0" algn="ctr"/>
            <a:r>
              <a:rPr lang="el-GR" sz="15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ακατέργαστης και κατεργασμένης</a:t>
            </a:r>
          </a:p>
          <a:p>
            <a:pPr lvl="0" algn="ctr"/>
            <a:r>
              <a:rPr lang="el-GR" sz="15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κάνναβης, </a:t>
            </a:r>
          </a:p>
          <a:p>
            <a:pPr lvl="0" algn="ctr"/>
            <a:r>
              <a:rPr lang="el-GR" sz="15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κοκαΐνης, όπλων,</a:t>
            </a:r>
          </a:p>
          <a:p>
            <a:pPr lvl="0" algn="ctr"/>
            <a:r>
              <a:rPr lang="el-GR" sz="15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χρημάτων και 14 οχημάτων </a:t>
            </a:r>
            <a:endParaRPr lang="el-GR" sz="1500" b="1" dirty="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75B1E84F-8C2D-4C48-A4FC-4516345EAB09}"/>
              </a:ext>
            </a:extLst>
          </p:cNvPr>
          <p:cNvSpPr txBox="1"/>
          <p:nvPr/>
        </p:nvSpPr>
        <p:spPr>
          <a:xfrm>
            <a:off x="1200150" y="2305049"/>
            <a:ext cx="21918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l-GR" sz="16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Σύλληψη</a:t>
            </a:r>
          </a:p>
          <a:p>
            <a:pPr lvl="0" algn="ctr"/>
            <a:r>
              <a:rPr lang="el-GR" sz="16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5 ατόμων </a:t>
            </a:r>
          </a:p>
          <a:p>
            <a:pPr lvl="0" algn="ctr"/>
            <a:r>
              <a:rPr lang="el-GR" sz="16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&amp; κατάσχεση</a:t>
            </a:r>
          </a:p>
          <a:p>
            <a:pPr lvl="0" algn="ctr"/>
            <a:r>
              <a:rPr lang="el-GR" sz="16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1.582 δενδρυλλίων κάνναβης, </a:t>
            </a:r>
          </a:p>
          <a:p>
            <a:pPr lvl="0" algn="ctr"/>
            <a:r>
              <a:rPr lang="el-GR" sz="16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κοκαΐνης, χρημάτων, φυσιγγίων και 10 οχημάτων</a:t>
            </a:r>
            <a:endParaRPr lang="el-GR" sz="1600" b="1" dirty="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8" name="Freeform: Shape 22">
            <a:extLst>
              <a:ext uri="{FF2B5EF4-FFF2-40B4-BE49-F238E27FC236}">
                <a16:creationId xmlns:a16="http://schemas.microsoft.com/office/drawing/2014/main" xmlns="" id="{276C0F06-67E1-47E3-A03F-A397AAFAF47B}"/>
              </a:ext>
            </a:extLst>
          </p:cNvPr>
          <p:cNvSpPr/>
          <p:nvPr/>
        </p:nvSpPr>
        <p:spPr>
          <a:xfrm rot="10800000">
            <a:off x="6934200" y="2867025"/>
            <a:ext cx="5257800" cy="3990974"/>
          </a:xfrm>
          <a:custGeom>
            <a:avLst/>
            <a:gdLst>
              <a:gd name="connsiteX0" fmla="*/ 0 w 5427223"/>
              <a:gd name="connsiteY0" fmla="*/ 0 h 5723917"/>
              <a:gd name="connsiteX1" fmla="*/ 1 w 5427223"/>
              <a:gd name="connsiteY1" fmla="*/ 0 h 5723917"/>
              <a:gd name="connsiteX2" fmla="*/ 1 w 5427223"/>
              <a:gd name="connsiteY2" fmla="*/ 5618868 h 5723917"/>
              <a:gd name="connsiteX3" fmla="*/ 6232 w 5427223"/>
              <a:gd name="connsiteY3" fmla="*/ 5618868 h 5723917"/>
              <a:gd name="connsiteX4" fmla="*/ 3182613 w 5427223"/>
              <a:gd name="connsiteY4" fmla="*/ 5618868 h 5723917"/>
              <a:gd name="connsiteX5" fmla="*/ 3571904 w 5427223"/>
              <a:gd name="connsiteY5" fmla="*/ 5393033 h 5723917"/>
              <a:gd name="connsiteX6" fmla="*/ 5248509 w 5427223"/>
              <a:gd name="connsiteY6" fmla="*/ 2488163 h 5723917"/>
              <a:gd name="connsiteX7" fmla="*/ 5248509 w 5427223"/>
              <a:gd name="connsiteY7" fmla="*/ 2036492 h 5723917"/>
              <a:gd name="connsiteX8" fmla="*/ 4125315 w 5427223"/>
              <a:gd name="connsiteY8" fmla="*/ 90456 h 5723917"/>
              <a:gd name="connsiteX9" fmla="*/ 4073106 w 5427223"/>
              <a:gd name="connsiteY9" fmla="*/ 0 h 5723917"/>
              <a:gd name="connsiteX10" fmla="*/ 4194310 w 5427223"/>
              <a:gd name="connsiteY10" fmla="*/ 0 h 5723917"/>
              <a:gd name="connsiteX11" fmla="*/ 4207287 w 5427223"/>
              <a:gd name="connsiteY11" fmla="*/ 22485 h 5723917"/>
              <a:gd name="connsiteX12" fmla="*/ 5365633 w 5427223"/>
              <a:gd name="connsiteY12" fmla="*/ 2029425 h 5723917"/>
              <a:gd name="connsiteX13" fmla="*/ 5365633 w 5427223"/>
              <a:gd name="connsiteY13" fmla="*/ 2495232 h 5723917"/>
              <a:gd name="connsiteX14" fmla="*/ 3636558 w 5427223"/>
              <a:gd name="connsiteY14" fmla="*/ 5491013 h 5723917"/>
              <a:gd name="connsiteX15" fmla="*/ 3235083 w 5427223"/>
              <a:gd name="connsiteY15" fmla="*/ 5723917 h 5723917"/>
              <a:gd name="connsiteX16" fmla="*/ 8789 w 5427223"/>
              <a:gd name="connsiteY16" fmla="*/ 5723917 h 5723917"/>
              <a:gd name="connsiteX17" fmla="*/ 0 w 5427223"/>
              <a:gd name="connsiteY17" fmla="*/ 5723917 h 5723917"/>
              <a:gd name="connsiteX18" fmla="*/ 0 w 5427223"/>
              <a:gd name="connsiteY18" fmla="*/ 0 h 5723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27223" h="5723917">
                <a:moveTo>
                  <a:pt x="0" y="0"/>
                </a:moveTo>
                <a:lnTo>
                  <a:pt x="1" y="0"/>
                </a:lnTo>
                <a:lnTo>
                  <a:pt x="1" y="5618868"/>
                </a:lnTo>
                <a:lnTo>
                  <a:pt x="6232" y="5618868"/>
                </a:lnTo>
                <a:cubicBezTo>
                  <a:pt x="300948" y="5618868"/>
                  <a:pt x="1086857" y="5618868"/>
                  <a:pt x="3182613" y="5618868"/>
                </a:cubicBezTo>
                <a:cubicBezTo>
                  <a:pt x="3341869" y="5618868"/>
                  <a:pt x="3492277" y="5530306"/>
                  <a:pt x="3571904" y="5393033"/>
                </a:cubicBezTo>
                <a:cubicBezTo>
                  <a:pt x="3571904" y="5393033"/>
                  <a:pt x="3571904" y="5393033"/>
                  <a:pt x="5248509" y="2488163"/>
                </a:cubicBezTo>
                <a:cubicBezTo>
                  <a:pt x="5328137" y="2346462"/>
                  <a:pt x="5328137" y="2178192"/>
                  <a:pt x="5248509" y="2036492"/>
                </a:cubicBezTo>
                <a:cubicBezTo>
                  <a:pt x="5248509" y="2036492"/>
                  <a:pt x="5248509" y="2036492"/>
                  <a:pt x="4125315" y="90456"/>
                </a:cubicBezTo>
                <a:lnTo>
                  <a:pt x="4073106" y="0"/>
                </a:lnTo>
                <a:lnTo>
                  <a:pt x="4194310" y="0"/>
                </a:lnTo>
                <a:lnTo>
                  <a:pt x="4207287" y="22485"/>
                </a:lnTo>
                <a:cubicBezTo>
                  <a:pt x="5365633" y="2029425"/>
                  <a:pt x="5365633" y="2029425"/>
                  <a:pt x="5365633" y="2029425"/>
                </a:cubicBezTo>
                <a:cubicBezTo>
                  <a:pt x="5447754" y="2175561"/>
                  <a:pt x="5447754" y="2349097"/>
                  <a:pt x="5365633" y="2495232"/>
                </a:cubicBezTo>
                <a:cubicBezTo>
                  <a:pt x="3636558" y="5491013"/>
                  <a:pt x="3636558" y="5491013"/>
                  <a:pt x="3636558" y="5491013"/>
                </a:cubicBezTo>
                <a:cubicBezTo>
                  <a:pt x="3554438" y="5632582"/>
                  <a:pt x="3399322" y="5723917"/>
                  <a:pt x="3235083" y="5723917"/>
                </a:cubicBezTo>
                <a:cubicBezTo>
                  <a:pt x="1181804" y="5723917"/>
                  <a:pt x="347660" y="5723917"/>
                  <a:pt x="8789" y="5723917"/>
                </a:cubicBezTo>
                <a:lnTo>
                  <a:pt x="0" y="572391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9" name="TextBox 20">
            <a:extLst>
              <a:ext uri="{FF2B5EF4-FFF2-40B4-BE49-F238E27FC236}">
                <a16:creationId xmlns:a16="http://schemas.microsoft.com/office/drawing/2014/main" xmlns="" id="{75B1E84F-8C2D-4C48-A4FC-4516345EAB09}"/>
              </a:ext>
            </a:extLst>
          </p:cNvPr>
          <p:cNvSpPr txBox="1"/>
          <p:nvPr/>
        </p:nvSpPr>
        <p:spPr>
          <a:xfrm>
            <a:off x="8420100" y="4676775"/>
            <a:ext cx="3352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l-GR" sz="36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Διεύθυνση Αστυνομίας Ηρακλείου</a:t>
            </a:r>
            <a:endParaRPr lang="el-GR" sz="3600" b="1" dirty="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5" name="Google Shape;412;p18">
            <a:extLst>
              <a:ext uri="{FF2B5EF4-FFF2-40B4-BE49-F238E27FC236}">
                <a16:creationId xmlns="" xmlns:a16="http://schemas.microsoft.com/office/drawing/2014/main" id="{31B156C6-4686-2F1C-CC02-03B0E0C868A8}"/>
              </a:ext>
            </a:extLst>
          </p:cNvPr>
          <p:cNvGrpSpPr/>
          <p:nvPr/>
        </p:nvGrpSpPr>
        <p:grpSpPr>
          <a:xfrm>
            <a:off x="9448800" y="3771900"/>
            <a:ext cx="600076" cy="581025"/>
            <a:chOff x="1529350" y="258825"/>
            <a:chExt cx="423475" cy="481825"/>
          </a:xfrm>
        </p:grpSpPr>
        <p:sp>
          <p:nvSpPr>
            <p:cNvPr id="31" name="Google Shape;413;p18">
              <a:extLst>
                <a:ext uri="{FF2B5EF4-FFF2-40B4-BE49-F238E27FC236}">
                  <a16:creationId xmlns="" xmlns:a16="http://schemas.microsoft.com/office/drawing/2014/main" id="{59A9CBA6-390C-95D0-E6F3-43DD1653E4AB}"/>
                </a:ext>
              </a:extLst>
            </p:cNvPr>
            <p:cNvSpPr/>
            <p:nvPr/>
          </p:nvSpPr>
          <p:spPr>
            <a:xfrm>
              <a:off x="1585800" y="258825"/>
              <a:ext cx="310650" cy="430550"/>
            </a:xfrm>
            <a:custGeom>
              <a:avLst/>
              <a:gdLst/>
              <a:ahLst/>
              <a:cxnLst/>
              <a:rect l="l" t="t" r="r" b="b"/>
              <a:pathLst>
                <a:path w="12426" h="17222" extrusionOk="0">
                  <a:moveTo>
                    <a:pt x="6213" y="3388"/>
                  </a:moveTo>
                  <a:cubicBezTo>
                    <a:pt x="7354" y="3388"/>
                    <a:pt x="8384" y="4074"/>
                    <a:pt x="8821" y="5131"/>
                  </a:cubicBezTo>
                  <a:cubicBezTo>
                    <a:pt x="9257" y="6185"/>
                    <a:pt x="9016" y="7399"/>
                    <a:pt x="8206" y="8206"/>
                  </a:cubicBezTo>
                  <a:cubicBezTo>
                    <a:pt x="7666" y="8748"/>
                    <a:pt x="6945" y="9035"/>
                    <a:pt x="6210" y="9035"/>
                  </a:cubicBezTo>
                  <a:cubicBezTo>
                    <a:pt x="5847" y="9035"/>
                    <a:pt x="5481" y="8965"/>
                    <a:pt x="5132" y="8820"/>
                  </a:cubicBezTo>
                  <a:cubicBezTo>
                    <a:pt x="4075" y="8383"/>
                    <a:pt x="3388" y="7354"/>
                    <a:pt x="3388" y="6212"/>
                  </a:cubicBezTo>
                  <a:cubicBezTo>
                    <a:pt x="3391" y="4652"/>
                    <a:pt x="4653" y="3391"/>
                    <a:pt x="6213" y="3388"/>
                  </a:cubicBezTo>
                  <a:close/>
                  <a:moveTo>
                    <a:pt x="6213" y="0"/>
                  </a:moveTo>
                  <a:cubicBezTo>
                    <a:pt x="2825" y="0"/>
                    <a:pt x="1" y="2728"/>
                    <a:pt x="1" y="6212"/>
                  </a:cubicBezTo>
                  <a:cubicBezTo>
                    <a:pt x="1" y="7537"/>
                    <a:pt x="398" y="8718"/>
                    <a:pt x="1163" y="9826"/>
                  </a:cubicBezTo>
                  <a:lnTo>
                    <a:pt x="5737" y="16959"/>
                  </a:lnTo>
                  <a:cubicBezTo>
                    <a:pt x="5847" y="17134"/>
                    <a:pt x="6029" y="17221"/>
                    <a:pt x="6211" y="17221"/>
                  </a:cubicBezTo>
                  <a:cubicBezTo>
                    <a:pt x="6394" y="17221"/>
                    <a:pt x="6576" y="17134"/>
                    <a:pt x="6686" y="16959"/>
                  </a:cubicBezTo>
                  <a:lnTo>
                    <a:pt x="11278" y="9802"/>
                  </a:lnTo>
                  <a:cubicBezTo>
                    <a:pt x="12025" y="8751"/>
                    <a:pt x="12425" y="7498"/>
                    <a:pt x="12422" y="6212"/>
                  </a:cubicBezTo>
                  <a:cubicBezTo>
                    <a:pt x="12422" y="2786"/>
                    <a:pt x="9637" y="0"/>
                    <a:pt x="62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2" name="Google Shape;414;p18">
              <a:extLst>
                <a:ext uri="{FF2B5EF4-FFF2-40B4-BE49-F238E27FC236}">
                  <a16:creationId xmlns="" xmlns:a16="http://schemas.microsoft.com/office/drawing/2014/main" id="{EC50144C-899F-0B86-E650-D6FD7A01270F}"/>
                </a:ext>
              </a:extLst>
            </p:cNvPr>
            <p:cNvSpPr/>
            <p:nvPr/>
          </p:nvSpPr>
          <p:spPr>
            <a:xfrm>
              <a:off x="1529350" y="583200"/>
              <a:ext cx="423475" cy="157450"/>
            </a:xfrm>
            <a:custGeom>
              <a:avLst/>
              <a:gdLst/>
              <a:ahLst/>
              <a:cxnLst/>
              <a:rect l="l" t="t" r="r" b="b"/>
              <a:pathLst>
                <a:path w="16939" h="6298" extrusionOk="0">
                  <a:moveTo>
                    <a:pt x="4050" y="1"/>
                  </a:moveTo>
                  <a:cubicBezTo>
                    <a:pt x="1545" y="582"/>
                    <a:pt x="0" y="1642"/>
                    <a:pt x="0" y="2909"/>
                  </a:cubicBezTo>
                  <a:cubicBezTo>
                    <a:pt x="0" y="5111"/>
                    <a:pt x="4364" y="6297"/>
                    <a:pt x="8471" y="6297"/>
                  </a:cubicBezTo>
                  <a:cubicBezTo>
                    <a:pt x="12575" y="6297"/>
                    <a:pt x="16938" y="5111"/>
                    <a:pt x="16938" y="2909"/>
                  </a:cubicBezTo>
                  <a:cubicBezTo>
                    <a:pt x="16938" y="1642"/>
                    <a:pt x="15391" y="579"/>
                    <a:pt x="12882" y="1"/>
                  </a:cubicBezTo>
                  <a:lnTo>
                    <a:pt x="10040" y="4445"/>
                  </a:lnTo>
                  <a:cubicBezTo>
                    <a:pt x="9673" y="5018"/>
                    <a:pt x="9071" y="5305"/>
                    <a:pt x="8469" y="5305"/>
                  </a:cubicBezTo>
                  <a:cubicBezTo>
                    <a:pt x="7867" y="5305"/>
                    <a:pt x="7265" y="5018"/>
                    <a:pt x="6899" y="4445"/>
                  </a:cubicBezTo>
                  <a:lnTo>
                    <a:pt x="405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94979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Striped Right 3">
            <a:extLst>
              <a:ext uri="{FF2B5EF4-FFF2-40B4-BE49-F238E27FC236}">
                <a16:creationId xmlns:a16="http://schemas.microsoft.com/office/drawing/2014/main" xmlns="" id="{DC817A17-CDA2-47D2-ADDF-F870E3AF648A}"/>
              </a:ext>
            </a:extLst>
          </p:cNvPr>
          <p:cNvSpPr/>
          <p:nvPr/>
        </p:nvSpPr>
        <p:spPr>
          <a:xfrm>
            <a:off x="4652117" y="2439381"/>
            <a:ext cx="408152" cy="409184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xmlns="" id="{4A0241FE-1AD0-4A81-8756-821954DE1685}"/>
              </a:ext>
            </a:extLst>
          </p:cNvPr>
          <p:cNvSpPr>
            <a:spLocks/>
          </p:cNvSpPr>
          <p:nvPr/>
        </p:nvSpPr>
        <p:spPr bwMode="auto">
          <a:xfrm>
            <a:off x="1812396" y="2038350"/>
            <a:ext cx="2863402" cy="251460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 dirty="0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xmlns="" id="{B4B86E67-D205-4BDF-BF53-1A9F4AA4F998}"/>
              </a:ext>
            </a:extLst>
          </p:cNvPr>
          <p:cNvSpPr>
            <a:spLocks/>
          </p:cNvSpPr>
          <p:nvPr/>
        </p:nvSpPr>
        <p:spPr bwMode="auto">
          <a:xfrm>
            <a:off x="1505927" y="2147121"/>
            <a:ext cx="871232" cy="765104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13" name="Arrow: Striped Right 12">
            <a:extLst>
              <a:ext uri="{FF2B5EF4-FFF2-40B4-BE49-F238E27FC236}">
                <a16:creationId xmlns:a16="http://schemas.microsoft.com/office/drawing/2014/main" xmlns="" id="{7BC7AFEB-AD2B-443B-8704-F7A0B6F142EA}"/>
              </a:ext>
            </a:extLst>
          </p:cNvPr>
          <p:cNvSpPr/>
          <p:nvPr/>
        </p:nvSpPr>
        <p:spPr>
          <a:xfrm>
            <a:off x="1756517" y="2315556"/>
            <a:ext cx="408152" cy="409184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7" name="Arrow: Striped Right 16">
            <a:extLst>
              <a:ext uri="{FF2B5EF4-FFF2-40B4-BE49-F238E27FC236}">
                <a16:creationId xmlns:a16="http://schemas.microsoft.com/office/drawing/2014/main" xmlns="" id="{E5C663E8-DDAC-418C-A20B-E6206EF640F1}"/>
              </a:ext>
            </a:extLst>
          </p:cNvPr>
          <p:cNvSpPr/>
          <p:nvPr/>
        </p:nvSpPr>
        <p:spPr>
          <a:xfrm>
            <a:off x="7978011" y="2429856"/>
            <a:ext cx="408152" cy="409184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99C097CB-E564-4565-89BF-48AB5ACD08C1}"/>
              </a:ext>
            </a:extLst>
          </p:cNvPr>
          <p:cNvSpPr txBox="1"/>
          <p:nvPr/>
        </p:nvSpPr>
        <p:spPr>
          <a:xfrm>
            <a:off x="1156449" y="471897"/>
            <a:ext cx="1006108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3000" dirty="0" smtClean="0"/>
              <a:t>Σημαντικές επιτυχίες των Αστυνομικών Διευθύνσεων 2024</a:t>
            </a: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l-GR" sz="3000" dirty="0" smtClean="0"/>
              <a:t>ΓΕ.Π.Α.Δ. Κρήτης</a:t>
            </a:r>
            <a:endParaRPr lang="en-ID" sz="3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26F61769-1E58-4EBA-8639-43E5054A3CC4}"/>
              </a:ext>
            </a:extLst>
          </p:cNvPr>
          <p:cNvSpPr/>
          <p:nvPr/>
        </p:nvSpPr>
        <p:spPr>
          <a:xfrm>
            <a:off x="2008609" y="4959510"/>
            <a:ext cx="2398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dirty="0" smtClean="0"/>
              <a:t>Β΄ Εξάμηνο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75B1E84F-8C2D-4C48-A4FC-4516345EAB09}"/>
              </a:ext>
            </a:extLst>
          </p:cNvPr>
          <p:cNvSpPr txBox="1"/>
          <p:nvPr/>
        </p:nvSpPr>
        <p:spPr>
          <a:xfrm>
            <a:off x="1943100" y="2247899"/>
            <a:ext cx="2514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l-GR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Σύλληψη </a:t>
            </a:r>
          </a:p>
          <a:p>
            <a:pPr lvl="0" algn="ctr"/>
            <a:r>
              <a:rPr lang="el-GR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3 ατόμων</a:t>
            </a:r>
          </a:p>
          <a:p>
            <a:pPr lvl="0" algn="ctr"/>
            <a:r>
              <a:rPr lang="el-GR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για παράβαση των νομοθεσιών για τα όπλα, φωτοβολίδες,</a:t>
            </a:r>
          </a:p>
          <a:p>
            <a:pPr lvl="0" algn="ctr"/>
            <a:r>
              <a:rPr lang="el-GR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 αρχαιοτήτων και ναρκωτικών</a:t>
            </a:r>
            <a:endParaRPr lang="el-GR" b="1" dirty="0">
              <a:solidFill>
                <a:schemeClr val="dk1"/>
              </a:solidFill>
              <a:highlight>
                <a:srgbClr val="FFFF00"/>
              </a:highlight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276C0F06-67E1-47E3-A03F-A397AAFAF47B}"/>
              </a:ext>
            </a:extLst>
          </p:cNvPr>
          <p:cNvSpPr/>
          <p:nvPr/>
        </p:nvSpPr>
        <p:spPr>
          <a:xfrm rot="10800000">
            <a:off x="5781674" y="1866899"/>
            <a:ext cx="6410325" cy="4991101"/>
          </a:xfrm>
          <a:custGeom>
            <a:avLst/>
            <a:gdLst>
              <a:gd name="connsiteX0" fmla="*/ 0 w 5427223"/>
              <a:gd name="connsiteY0" fmla="*/ 0 h 5723917"/>
              <a:gd name="connsiteX1" fmla="*/ 1 w 5427223"/>
              <a:gd name="connsiteY1" fmla="*/ 0 h 5723917"/>
              <a:gd name="connsiteX2" fmla="*/ 1 w 5427223"/>
              <a:gd name="connsiteY2" fmla="*/ 5618868 h 5723917"/>
              <a:gd name="connsiteX3" fmla="*/ 6232 w 5427223"/>
              <a:gd name="connsiteY3" fmla="*/ 5618868 h 5723917"/>
              <a:gd name="connsiteX4" fmla="*/ 3182613 w 5427223"/>
              <a:gd name="connsiteY4" fmla="*/ 5618868 h 5723917"/>
              <a:gd name="connsiteX5" fmla="*/ 3571904 w 5427223"/>
              <a:gd name="connsiteY5" fmla="*/ 5393033 h 5723917"/>
              <a:gd name="connsiteX6" fmla="*/ 5248509 w 5427223"/>
              <a:gd name="connsiteY6" fmla="*/ 2488163 h 5723917"/>
              <a:gd name="connsiteX7" fmla="*/ 5248509 w 5427223"/>
              <a:gd name="connsiteY7" fmla="*/ 2036492 h 5723917"/>
              <a:gd name="connsiteX8" fmla="*/ 4125315 w 5427223"/>
              <a:gd name="connsiteY8" fmla="*/ 90456 h 5723917"/>
              <a:gd name="connsiteX9" fmla="*/ 4073106 w 5427223"/>
              <a:gd name="connsiteY9" fmla="*/ 0 h 5723917"/>
              <a:gd name="connsiteX10" fmla="*/ 4194310 w 5427223"/>
              <a:gd name="connsiteY10" fmla="*/ 0 h 5723917"/>
              <a:gd name="connsiteX11" fmla="*/ 4207287 w 5427223"/>
              <a:gd name="connsiteY11" fmla="*/ 22485 h 5723917"/>
              <a:gd name="connsiteX12" fmla="*/ 5365633 w 5427223"/>
              <a:gd name="connsiteY12" fmla="*/ 2029425 h 5723917"/>
              <a:gd name="connsiteX13" fmla="*/ 5365633 w 5427223"/>
              <a:gd name="connsiteY13" fmla="*/ 2495232 h 5723917"/>
              <a:gd name="connsiteX14" fmla="*/ 3636558 w 5427223"/>
              <a:gd name="connsiteY14" fmla="*/ 5491013 h 5723917"/>
              <a:gd name="connsiteX15" fmla="*/ 3235083 w 5427223"/>
              <a:gd name="connsiteY15" fmla="*/ 5723917 h 5723917"/>
              <a:gd name="connsiteX16" fmla="*/ 8789 w 5427223"/>
              <a:gd name="connsiteY16" fmla="*/ 5723917 h 5723917"/>
              <a:gd name="connsiteX17" fmla="*/ 0 w 5427223"/>
              <a:gd name="connsiteY17" fmla="*/ 5723917 h 5723917"/>
              <a:gd name="connsiteX18" fmla="*/ 0 w 5427223"/>
              <a:gd name="connsiteY18" fmla="*/ 0 h 5723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27223" h="5723917">
                <a:moveTo>
                  <a:pt x="0" y="0"/>
                </a:moveTo>
                <a:lnTo>
                  <a:pt x="1" y="0"/>
                </a:lnTo>
                <a:lnTo>
                  <a:pt x="1" y="5618868"/>
                </a:lnTo>
                <a:lnTo>
                  <a:pt x="6232" y="5618868"/>
                </a:lnTo>
                <a:cubicBezTo>
                  <a:pt x="300948" y="5618868"/>
                  <a:pt x="1086857" y="5618868"/>
                  <a:pt x="3182613" y="5618868"/>
                </a:cubicBezTo>
                <a:cubicBezTo>
                  <a:pt x="3341869" y="5618868"/>
                  <a:pt x="3492277" y="5530306"/>
                  <a:pt x="3571904" y="5393033"/>
                </a:cubicBezTo>
                <a:cubicBezTo>
                  <a:pt x="3571904" y="5393033"/>
                  <a:pt x="3571904" y="5393033"/>
                  <a:pt x="5248509" y="2488163"/>
                </a:cubicBezTo>
                <a:cubicBezTo>
                  <a:pt x="5328137" y="2346462"/>
                  <a:pt x="5328137" y="2178192"/>
                  <a:pt x="5248509" y="2036492"/>
                </a:cubicBezTo>
                <a:cubicBezTo>
                  <a:pt x="5248509" y="2036492"/>
                  <a:pt x="5248509" y="2036492"/>
                  <a:pt x="4125315" y="90456"/>
                </a:cubicBezTo>
                <a:lnTo>
                  <a:pt x="4073106" y="0"/>
                </a:lnTo>
                <a:lnTo>
                  <a:pt x="4194310" y="0"/>
                </a:lnTo>
                <a:lnTo>
                  <a:pt x="4207287" y="22485"/>
                </a:lnTo>
                <a:cubicBezTo>
                  <a:pt x="5365633" y="2029425"/>
                  <a:pt x="5365633" y="2029425"/>
                  <a:pt x="5365633" y="2029425"/>
                </a:cubicBezTo>
                <a:cubicBezTo>
                  <a:pt x="5447754" y="2175561"/>
                  <a:pt x="5447754" y="2349097"/>
                  <a:pt x="5365633" y="2495232"/>
                </a:cubicBezTo>
                <a:cubicBezTo>
                  <a:pt x="3636558" y="5491013"/>
                  <a:pt x="3636558" y="5491013"/>
                  <a:pt x="3636558" y="5491013"/>
                </a:cubicBezTo>
                <a:cubicBezTo>
                  <a:pt x="3554438" y="5632582"/>
                  <a:pt x="3399322" y="5723917"/>
                  <a:pt x="3235083" y="5723917"/>
                </a:cubicBezTo>
                <a:cubicBezTo>
                  <a:pt x="1181804" y="5723917"/>
                  <a:pt x="347660" y="5723917"/>
                  <a:pt x="8789" y="5723917"/>
                </a:cubicBezTo>
                <a:lnTo>
                  <a:pt x="0" y="572391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5" name="TextBox 20">
            <a:extLst>
              <a:ext uri="{FF2B5EF4-FFF2-40B4-BE49-F238E27FC236}">
                <a16:creationId xmlns:a16="http://schemas.microsoft.com/office/drawing/2014/main" xmlns="" id="{75B1E84F-8C2D-4C48-A4FC-4516345EAB09}"/>
              </a:ext>
            </a:extLst>
          </p:cNvPr>
          <p:cNvSpPr txBox="1"/>
          <p:nvPr/>
        </p:nvSpPr>
        <p:spPr>
          <a:xfrm>
            <a:off x="8524876" y="4038600"/>
            <a:ext cx="32004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l-GR" sz="3500" b="1" dirty="0" smtClean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Διεύθυνση Αστυνομίας Λασιθίου</a:t>
            </a:r>
            <a:endParaRPr lang="el-GR" sz="3500" b="1" dirty="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2" name="Google Shape;412;p18">
            <a:extLst>
              <a:ext uri="{FF2B5EF4-FFF2-40B4-BE49-F238E27FC236}">
                <a16:creationId xmlns="" xmlns:a16="http://schemas.microsoft.com/office/drawing/2014/main" id="{31B156C6-4686-2F1C-CC02-03B0E0C868A8}"/>
              </a:ext>
            </a:extLst>
          </p:cNvPr>
          <p:cNvGrpSpPr/>
          <p:nvPr/>
        </p:nvGrpSpPr>
        <p:grpSpPr>
          <a:xfrm>
            <a:off x="9182100" y="2980106"/>
            <a:ext cx="790575" cy="820369"/>
            <a:chOff x="1529350" y="258825"/>
            <a:chExt cx="423475" cy="481825"/>
          </a:xfrm>
        </p:grpSpPr>
        <p:sp>
          <p:nvSpPr>
            <p:cNvPr id="27" name="Google Shape;413;p18">
              <a:extLst>
                <a:ext uri="{FF2B5EF4-FFF2-40B4-BE49-F238E27FC236}">
                  <a16:creationId xmlns="" xmlns:a16="http://schemas.microsoft.com/office/drawing/2014/main" id="{59A9CBA6-390C-95D0-E6F3-43DD1653E4AB}"/>
                </a:ext>
              </a:extLst>
            </p:cNvPr>
            <p:cNvSpPr/>
            <p:nvPr/>
          </p:nvSpPr>
          <p:spPr>
            <a:xfrm>
              <a:off x="1585800" y="258825"/>
              <a:ext cx="310650" cy="430550"/>
            </a:xfrm>
            <a:custGeom>
              <a:avLst/>
              <a:gdLst/>
              <a:ahLst/>
              <a:cxnLst/>
              <a:rect l="l" t="t" r="r" b="b"/>
              <a:pathLst>
                <a:path w="12426" h="17222" extrusionOk="0">
                  <a:moveTo>
                    <a:pt x="6213" y="3388"/>
                  </a:moveTo>
                  <a:cubicBezTo>
                    <a:pt x="7354" y="3388"/>
                    <a:pt x="8384" y="4074"/>
                    <a:pt x="8821" y="5131"/>
                  </a:cubicBezTo>
                  <a:cubicBezTo>
                    <a:pt x="9257" y="6185"/>
                    <a:pt x="9016" y="7399"/>
                    <a:pt x="8206" y="8206"/>
                  </a:cubicBezTo>
                  <a:cubicBezTo>
                    <a:pt x="7666" y="8748"/>
                    <a:pt x="6945" y="9035"/>
                    <a:pt x="6210" y="9035"/>
                  </a:cubicBezTo>
                  <a:cubicBezTo>
                    <a:pt x="5847" y="9035"/>
                    <a:pt x="5481" y="8965"/>
                    <a:pt x="5132" y="8820"/>
                  </a:cubicBezTo>
                  <a:cubicBezTo>
                    <a:pt x="4075" y="8383"/>
                    <a:pt x="3388" y="7354"/>
                    <a:pt x="3388" y="6212"/>
                  </a:cubicBezTo>
                  <a:cubicBezTo>
                    <a:pt x="3391" y="4652"/>
                    <a:pt x="4653" y="3391"/>
                    <a:pt x="6213" y="3388"/>
                  </a:cubicBezTo>
                  <a:close/>
                  <a:moveTo>
                    <a:pt x="6213" y="0"/>
                  </a:moveTo>
                  <a:cubicBezTo>
                    <a:pt x="2825" y="0"/>
                    <a:pt x="1" y="2728"/>
                    <a:pt x="1" y="6212"/>
                  </a:cubicBezTo>
                  <a:cubicBezTo>
                    <a:pt x="1" y="7537"/>
                    <a:pt x="398" y="8718"/>
                    <a:pt x="1163" y="9826"/>
                  </a:cubicBezTo>
                  <a:lnTo>
                    <a:pt x="5737" y="16959"/>
                  </a:lnTo>
                  <a:cubicBezTo>
                    <a:pt x="5847" y="17134"/>
                    <a:pt x="6029" y="17221"/>
                    <a:pt x="6211" y="17221"/>
                  </a:cubicBezTo>
                  <a:cubicBezTo>
                    <a:pt x="6394" y="17221"/>
                    <a:pt x="6576" y="17134"/>
                    <a:pt x="6686" y="16959"/>
                  </a:cubicBezTo>
                  <a:lnTo>
                    <a:pt x="11278" y="9802"/>
                  </a:lnTo>
                  <a:cubicBezTo>
                    <a:pt x="12025" y="8751"/>
                    <a:pt x="12425" y="7498"/>
                    <a:pt x="12422" y="6212"/>
                  </a:cubicBezTo>
                  <a:cubicBezTo>
                    <a:pt x="12422" y="2786"/>
                    <a:pt x="9637" y="0"/>
                    <a:pt x="62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8" name="Google Shape;414;p18">
              <a:extLst>
                <a:ext uri="{FF2B5EF4-FFF2-40B4-BE49-F238E27FC236}">
                  <a16:creationId xmlns="" xmlns:a16="http://schemas.microsoft.com/office/drawing/2014/main" id="{EC50144C-899F-0B86-E650-D6FD7A01270F}"/>
                </a:ext>
              </a:extLst>
            </p:cNvPr>
            <p:cNvSpPr/>
            <p:nvPr/>
          </p:nvSpPr>
          <p:spPr>
            <a:xfrm>
              <a:off x="1529350" y="583200"/>
              <a:ext cx="423475" cy="157450"/>
            </a:xfrm>
            <a:custGeom>
              <a:avLst/>
              <a:gdLst/>
              <a:ahLst/>
              <a:cxnLst/>
              <a:rect l="l" t="t" r="r" b="b"/>
              <a:pathLst>
                <a:path w="16939" h="6298" extrusionOk="0">
                  <a:moveTo>
                    <a:pt x="4050" y="1"/>
                  </a:moveTo>
                  <a:cubicBezTo>
                    <a:pt x="1545" y="582"/>
                    <a:pt x="0" y="1642"/>
                    <a:pt x="0" y="2909"/>
                  </a:cubicBezTo>
                  <a:cubicBezTo>
                    <a:pt x="0" y="5111"/>
                    <a:pt x="4364" y="6297"/>
                    <a:pt x="8471" y="6297"/>
                  </a:cubicBezTo>
                  <a:cubicBezTo>
                    <a:pt x="12575" y="6297"/>
                    <a:pt x="16938" y="5111"/>
                    <a:pt x="16938" y="2909"/>
                  </a:cubicBezTo>
                  <a:cubicBezTo>
                    <a:pt x="16938" y="1642"/>
                    <a:pt x="15391" y="579"/>
                    <a:pt x="12882" y="1"/>
                  </a:cubicBezTo>
                  <a:lnTo>
                    <a:pt x="10040" y="4445"/>
                  </a:lnTo>
                  <a:cubicBezTo>
                    <a:pt x="9673" y="5018"/>
                    <a:pt x="9071" y="5305"/>
                    <a:pt x="8469" y="5305"/>
                  </a:cubicBezTo>
                  <a:cubicBezTo>
                    <a:pt x="7867" y="5305"/>
                    <a:pt x="7265" y="5018"/>
                    <a:pt x="6899" y="4445"/>
                  </a:cubicBezTo>
                  <a:lnTo>
                    <a:pt x="405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94979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5">
            <a:extLst>
              <a:ext uri="{FF2B5EF4-FFF2-40B4-BE49-F238E27FC236}">
                <a16:creationId xmlns:a16="http://schemas.microsoft.com/office/drawing/2014/main" xmlns="" id="{0E9DB1C0-4FC0-4DBE-919E-5B4B7397B303}"/>
              </a:ext>
            </a:extLst>
          </p:cNvPr>
          <p:cNvSpPr>
            <a:spLocks/>
          </p:cNvSpPr>
          <p:nvPr/>
        </p:nvSpPr>
        <p:spPr bwMode="auto">
          <a:xfrm flipH="1" flipV="1">
            <a:off x="1468096" y="2085973"/>
            <a:ext cx="3542053" cy="3324226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xmlns="" id="{86C4505F-CAF2-470D-B338-A9FD55B5BF50}"/>
              </a:ext>
            </a:extLst>
          </p:cNvPr>
          <p:cNvSpPr/>
          <p:nvPr/>
        </p:nvSpPr>
        <p:spPr>
          <a:xfrm flipH="1" flipV="1">
            <a:off x="-1" y="1895475"/>
            <a:ext cx="11839575" cy="3486150"/>
          </a:xfrm>
          <a:custGeom>
            <a:avLst/>
            <a:gdLst>
              <a:gd name="connsiteX0" fmla="*/ 9834063 w 12191999"/>
              <a:gd name="connsiteY0" fmla="*/ 3606800 h 3606800"/>
              <a:gd name="connsiteX1" fmla="*/ 7877938 w 12191999"/>
              <a:gd name="connsiteY1" fmla="*/ 3606800 h 3606800"/>
              <a:gd name="connsiteX2" fmla="*/ 7650842 w 12191999"/>
              <a:gd name="connsiteY2" fmla="*/ 3475057 h 3606800"/>
              <a:gd name="connsiteX3" fmla="*/ 6783930 w 12191999"/>
              <a:gd name="connsiteY3" fmla="*/ 1973054 h 3606800"/>
              <a:gd name="connsiteX4" fmla="*/ 6762984 w 12191999"/>
              <a:gd name="connsiteY4" fmla="*/ 1936763 h 3606800"/>
              <a:gd name="connsiteX5" fmla="*/ 6683424 w 12191999"/>
              <a:gd name="connsiteY5" fmla="*/ 1936771 h 3606800"/>
              <a:gd name="connsiteX6" fmla="*/ 5504897 w 12191999"/>
              <a:gd name="connsiteY6" fmla="*/ 1936890 h 3606800"/>
              <a:gd name="connsiteX7" fmla="*/ 5416042 w 12191999"/>
              <a:gd name="connsiteY7" fmla="*/ 1936899 h 3606800"/>
              <a:gd name="connsiteX8" fmla="*/ 5377161 w 12191999"/>
              <a:gd name="connsiteY8" fmla="*/ 1869535 h 3606800"/>
              <a:gd name="connsiteX9" fmla="*/ 5345604 w 12191999"/>
              <a:gd name="connsiteY9" fmla="*/ 1814859 h 3606800"/>
              <a:gd name="connsiteX10" fmla="*/ 5345487 w 12191999"/>
              <a:gd name="connsiteY10" fmla="*/ 1814859 h 3606800"/>
              <a:gd name="connsiteX11" fmla="*/ 5343578 w 12191999"/>
              <a:gd name="connsiteY11" fmla="*/ 1811551 h 3606800"/>
              <a:gd name="connsiteX12" fmla="*/ 4452014 w 12191999"/>
              <a:gd name="connsiteY12" fmla="*/ 266835 h 3606800"/>
              <a:gd name="connsiteX13" fmla="*/ 4241715 w 12191999"/>
              <a:gd name="connsiteY13" fmla="*/ 144837 h 3606800"/>
              <a:gd name="connsiteX14" fmla="*/ 2430284 w 12191999"/>
              <a:gd name="connsiteY14" fmla="*/ 144837 h 3606800"/>
              <a:gd name="connsiteX15" fmla="*/ 2219985 w 12191999"/>
              <a:gd name="connsiteY15" fmla="*/ 266835 h 3606800"/>
              <a:gd name="connsiteX16" fmla="*/ 1396554 w 12191999"/>
              <a:gd name="connsiteY16" fmla="*/ 1693504 h 3606800"/>
              <a:gd name="connsiteX17" fmla="*/ 1326511 w 12191999"/>
              <a:gd name="connsiteY17" fmla="*/ 1814859 h 3606800"/>
              <a:gd name="connsiteX18" fmla="*/ 1159395 w 12191999"/>
              <a:gd name="connsiteY18" fmla="*/ 1814859 h 3606800"/>
              <a:gd name="connsiteX19" fmla="*/ 1159522 w 12191999"/>
              <a:gd name="connsiteY19" fmla="*/ 1814639 h 3606800"/>
              <a:gd name="connsiteX20" fmla="*/ 1150439 w 12191999"/>
              <a:gd name="connsiteY20" fmla="*/ 1814640 h 3606800"/>
              <a:gd name="connsiteX21" fmla="*/ 156609 w 12191999"/>
              <a:gd name="connsiteY21" fmla="*/ 1814775 h 3606800"/>
              <a:gd name="connsiteX22" fmla="*/ 0 w 12191999"/>
              <a:gd name="connsiteY22" fmla="*/ 1814796 h 3606800"/>
              <a:gd name="connsiteX23" fmla="*/ 0 w 12191999"/>
              <a:gd name="connsiteY23" fmla="*/ 1670058 h 3606800"/>
              <a:gd name="connsiteX24" fmla="*/ 32619 w 12191999"/>
              <a:gd name="connsiteY24" fmla="*/ 1670054 h 3606800"/>
              <a:gd name="connsiteX25" fmla="*/ 1103607 w 12191999"/>
              <a:gd name="connsiteY25" fmla="*/ 1669909 h 3606800"/>
              <a:gd name="connsiteX26" fmla="*/ 1243066 w 12191999"/>
              <a:gd name="connsiteY26" fmla="*/ 1669890 h 3606800"/>
              <a:gd name="connsiteX27" fmla="*/ 1322420 w 12191999"/>
              <a:gd name="connsiteY27" fmla="*/ 1532403 h 3606800"/>
              <a:gd name="connsiteX28" fmla="*/ 2130840 w 12191999"/>
              <a:gd name="connsiteY28" fmla="*/ 131743 h 3606800"/>
              <a:gd name="connsiteX29" fmla="*/ 2357936 w 12191999"/>
              <a:gd name="connsiteY29" fmla="*/ 0 h 3606800"/>
              <a:gd name="connsiteX30" fmla="*/ 4314062 w 12191999"/>
              <a:gd name="connsiteY30" fmla="*/ 0 h 3606800"/>
              <a:gd name="connsiteX31" fmla="*/ 4541158 w 12191999"/>
              <a:gd name="connsiteY31" fmla="*/ 131743 h 3606800"/>
              <a:gd name="connsiteX32" fmla="*/ 5493630 w 12191999"/>
              <a:gd name="connsiteY32" fmla="*/ 1781986 h 3606800"/>
              <a:gd name="connsiteX33" fmla="*/ 5499499 w 12191999"/>
              <a:gd name="connsiteY33" fmla="*/ 1792153 h 3606800"/>
              <a:gd name="connsiteX34" fmla="*/ 5756791 w 12191999"/>
              <a:gd name="connsiteY34" fmla="*/ 1792127 h 3606800"/>
              <a:gd name="connsiteX35" fmla="*/ 6513777 w 12191999"/>
              <a:gd name="connsiteY35" fmla="*/ 1792050 h 3606800"/>
              <a:gd name="connsiteX36" fmla="*/ 6679449 w 12191999"/>
              <a:gd name="connsiteY36" fmla="*/ 1792033 h 3606800"/>
              <a:gd name="connsiteX37" fmla="*/ 6679396 w 12191999"/>
              <a:gd name="connsiteY37" fmla="*/ 1791941 h 3606800"/>
              <a:gd name="connsiteX38" fmla="*/ 6846513 w 12191999"/>
              <a:gd name="connsiteY38" fmla="*/ 1791941 h 3606800"/>
              <a:gd name="connsiteX39" fmla="*/ 6846557 w 12191999"/>
              <a:gd name="connsiteY39" fmla="*/ 1792016 h 3606800"/>
              <a:gd name="connsiteX40" fmla="*/ 6846965 w 12191999"/>
              <a:gd name="connsiteY40" fmla="*/ 1792016 h 3606800"/>
              <a:gd name="connsiteX41" fmla="*/ 6916006 w 12191999"/>
              <a:gd name="connsiteY41" fmla="*/ 1911636 h 3606800"/>
              <a:gd name="connsiteX42" fmla="*/ 6930499 w 12191999"/>
              <a:gd name="connsiteY42" fmla="*/ 1936746 h 3606800"/>
              <a:gd name="connsiteX43" fmla="*/ 6930090 w 12191999"/>
              <a:gd name="connsiteY43" fmla="*/ 1936746 h 3606800"/>
              <a:gd name="connsiteX44" fmla="*/ 6937200 w 12191999"/>
              <a:gd name="connsiteY44" fmla="*/ 1949063 h 3606800"/>
              <a:gd name="connsiteX45" fmla="*/ 7739986 w 12191999"/>
              <a:gd name="connsiteY45" fmla="*/ 3339965 h 3606800"/>
              <a:gd name="connsiteX46" fmla="*/ 7950284 w 12191999"/>
              <a:gd name="connsiteY46" fmla="*/ 3461963 h 3606800"/>
              <a:gd name="connsiteX47" fmla="*/ 9761716 w 12191999"/>
              <a:gd name="connsiteY47" fmla="*/ 3461963 h 3606800"/>
              <a:gd name="connsiteX48" fmla="*/ 9972015 w 12191999"/>
              <a:gd name="connsiteY48" fmla="*/ 3339965 h 3606800"/>
              <a:gd name="connsiteX49" fmla="*/ 10795445 w 12191999"/>
              <a:gd name="connsiteY49" fmla="*/ 1913296 h 3606800"/>
              <a:gd name="connsiteX50" fmla="*/ 10865489 w 12191999"/>
              <a:gd name="connsiteY50" fmla="*/ 1791941 h 3606800"/>
              <a:gd name="connsiteX51" fmla="*/ 11032605 w 12191999"/>
              <a:gd name="connsiteY51" fmla="*/ 1791941 h 3606800"/>
              <a:gd name="connsiteX52" fmla="*/ 11032477 w 12191999"/>
              <a:gd name="connsiteY52" fmla="*/ 1792161 h 3606800"/>
              <a:gd name="connsiteX53" fmla="*/ 11041561 w 12191999"/>
              <a:gd name="connsiteY53" fmla="*/ 1792160 h 3606800"/>
              <a:gd name="connsiteX54" fmla="*/ 12035390 w 12191999"/>
              <a:gd name="connsiteY54" fmla="*/ 1792025 h 3606800"/>
              <a:gd name="connsiteX55" fmla="*/ 12191999 w 12191999"/>
              <a:gd name="connsiteY55" fmla="*/ 1792004 h 3606800"/>
              <a:gd name="connsiteX56" fmla="*/ 12191999 w 12191999"/>
              <a:gd name="connsiteY56" fmla="*/ 1936742 h 3606800"/>
              <a:gd name="connsiteX57" fmla="*/ 12159380 w 12191999"/>
              <a:gd name="connsiteY57" fmla="*/ 1936746 h 3606800"/>
              <a:gd name="connsiteX58" fmla="*/ 11088392 w 12191999"/>
              <a:gd name="connsiteY58" fmla="*/ 1936891 h 3606800"/>
              <a:gd name="connsiteX59" fmla="*/ 10948933 w 12191999"/>
              <a:gd name="connsiteY59" fmla="*/ 1936910 h 3606800"/>
              <a:gd name="connsiteX60" fmla="*/ 10869580 w 12191999"/>
              <a:gd name="connsiteY60" fmla="*/ 2074397 h 3606800"/>
              <a:gd name="connsiteX61" fmla="*/ 10061159 w 12191999"/>
              <a:gd name="connsiteY61" fmla="*/ 3475057 h 3606800"/>
              <a:gd name="connsiteX62" fmla="*/ 9834063 w 12191999"/>
              <a:gd name="connsiteY62" fmla="*/ 3606800 h 360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2191999" h="3606800">
                <a:moveTo>
                  <a:pt x="9834063" y="3606800"/>
                </a:moveTo>
                <a:cubicBezTo>
                  <a:pt x="7877938" y="3606800"/>
                  <a:pt x="7877938" y="3606800"/>
                  <a:pt x="7877938" y="3606800"/>
                </a:cubicBezTo>
                <a:cubicBezTo>
                  <a:pt x="7785035" y="3606800"/>
                  <a:pt x="7697293" y="3555136"/>
                  <a:pt x="7650842" y="3475057"/>
                </a:cubicBezTo>
                <a:cubicBezTo>
                  <a:pt x="7146528" y="2601288"/>
                  <a:pt x="6902251" y="2178056"/>
                  <a:pt x="6783930" y="1973054"/>
                </a:cubicBezTo>
                <a:lnTo>
                  <a:pt x="6762984" y="1936763"/>
                </a:lnTo>
                <a:lnTo>
                  <a:pt x="6683424" y="1936771"/>
                </a:lnTo>
                <a:cubicBezTo>
                  <a:pt x="6400313" y="1936800"/>
                  <a:pt x="6018858" y="1936838"/>
                  <a:pt x="5504897" y="1936890"/>
                </a:cubicBezTo>
                <a:lnTo>
                  <a:pt x="5416042" y="1936899"/>
                </a:lnTo>
                <a:lnTo>
                  <a:pt x="5377161" y="1869535"/>
                </a:lnTo>
                <a:lnTo>
                  <a:pt x="5345604" y="1814859"/>
                </a:lnTo>
                <a:lnTo>
                  <a:pt x="5345487" y="1814859"/>
                </a:lnTo>
                <a:lnTo>
                  <a:pt x="5343578" y="1811551"/>
                </a:lnTo>
                <a:cubicBezTo>
                  <a:pt x="5301122" y="1737993"/>
                  <a:pt x="5131300" y="1443762"/>
                  <a:pt x="4452014" y="266835"/>
                </a:cubicBezTo>
                <a:cubicBezTo>
                  <a:pt x="4408998" y="192679"/>
                  <a:pt x="4327747" y="144837"/>
                  <a:pt x="4241715" y="144837"/>
                </a:cubicBezTo>
                <a:cubicBezTo>
                  <a:pt x="4241715" y="144837"/>
                  <a:pt x="4241715" y="144837"/>
                  <a:pt x="2430284" y="144837"/>
                </a:cubicBezTo>
                <a:cubicBezTo>
                  <a:pt x="2344252" y="144837"/>
                  <a:pt x="2263001" y="192679"/>
                  <a:pt x="2219985" y="266835"/>
                </a:cubicBezTo>
                <a:cubicBezTo>
                  <a:pt x="2219985" y="266835"/>
                  <a:pt x="2219985" y="266835"/>
                  <a:pt x="1396554" y="1693504"/>
                </a:cubicBezTo>
                <a:lnTo>
                  <a:pt x="1326511" y="1814859"/>
                </a:lnTo>
                <a:lnTo>
                  <a:pt x="1159395" y="1814859"/>
                </a:lnTo>
                <a:lnTo>
                  <a:pt x="1159522" y="1814639"/>
                </a:lnTo>
                <a:lnTo>
                  <a:pt x="1150439" y="1814640"/>
                </a:lnTo>
                <a:cubicBezTo>
                  <a:pt x="709610" y="1814700"/>
                  <a:pt x="389320" y="1814743"/>
                  <a:pt x="156609" y="1814775"/>
                </a:cubicBezTo>
                <a:lnTo>
                  <a:pt x="0" y="1814796"/>
                </a:lnTo>
                <a:lnTo>
                  <a:pt x="0" y="1670058"/>
                </a:lnTo>
                <a:lnTo>
                  <a:pt x="32619" y="1670054"/>
                </a:lnTo>
                <a:cubicBezTo>
                  <a:pt x="253632" y="1670024"/>
                  <a:pt x="590414" y="1669978"/>
                  <a:pt x="1103607" y="1669909"/>
                </a:cubicBezTo>
                <a:lnTo>
                  <a:pt x="1243066" y="1669890"/>
                </a:lnTo>
                <a:lnTo>
                  <a:pt x="1322420" y="1532403"/>
                </a:lnTo>
                <a:cubicBezTo>
                  <a:pt x="2130840" y="131743"/>
                  <a:pt x="2130840" y="131743"/>
                  <a:pt x="2130840" y="131743"/>
                </a:cubicBezTo>
                <a:cubicBezTo>
                  <a:pt x="2177291" y="51664"/>
                  <a:pt x="2265033" y="0"/>
                  <a:pt x="2357936" y="0"/>
                </a:cubicBezTo>
                <a:cubicBezTo>
                  <a:pt x="4314062" y="0"/>
                  <a:pt x="4314062" y="0"/>
                  <a:pt x="4314062" y="0"/>
                </a:cubicBezTo>
                <a:cubicBezTo>
                  <a:pt x="4406965" y="0"/>
                  <a:pt x="4494707" y="51664"/>
                  <a:pt x="4541158" y="131743"/>
                </a:cubicBezTo>
                <a:cubicBezTo>
                  <a:pt x="5228859" y="1323246"/>
                  <a:pt x="5433020" y="1676973"/>
                  <a:pt x="5493630" y="1781986"/>
                </a:cubicBezTo>
                <a:lnTo>
                  <a:pt x="5499499" y="1792153"/>
                </a:lnTo>
                <a:lnTo>
                  <a:pt x="5756791" y="1792127"/>
                </a:lnTo>
                <a:cubicBezTo>
                  <a:pt x="6054826" y="1792097"/>
                  <a:pt x="6304543" y="1792072"/>
                  <a:pt x="6513777" y="1792050"/>
                </a:cubicBezTo>
                <a:lnTo>
                  <a:pt x="6679449" y="1792033"/>
                </a:lnTo>
                <a:lnTo>
                  <a:pt x="6679396" y="1791941"/>
                </a:lnTo>
                <a:lnTo>
                  <a:pt x="6846513" y="1791941"/>
                </a:lnTo>
                <a:lnTo>
                  <a:pt x="6846557" y="1792016"/>
                </a:lnTo>
                <a:lnTo>
                  <a:pt x="6846965" y="1792016"/>
                </a:lnTo>
                <a:lnTo>
                  <a:pt x="6916006" y="1911636"/>
                </a:lnTo>
                <a:lnTo>
                  <a:pt x="6930499" y="1936746"/>
                </a:lnTo>
                <a:lnTo>
                  <a:pt x="6930090" y="1936746"/>
                </a:lnTo>
                <a:lnTo>
                  <a:pt x="6937200" y="1949063"/>
                </a:lnTo>
                <a:cubicBezTo>
                  <a:pt x="7046769" y="2138902"/>
                  <a:pt x="7272977" y="2530828"/>
                  <a:pt x="7739986" y="3339965"/>
                </a:cubicBezTo>
                <a:cubicBezTo>
                  <a:pt x="7783002" y="3414121"/>
                  <a:pt x="7864253" y="3461963"/>
                  <a:pt x="7950284" y="3461963"/>
                </a:cubicBezTo>
                <a:cubicBezTo>
                  <a:pt x="7950284" y="3461963"/>
                  <a:pt x="7950284" y="3461963"/>
                  <a:pt x="9761716" y="3461963"/>
                </a:cubicBezTo>
                <a:cubicBezTo>
                  <a:pt x="9847747" y="3461963"/>
                  <a:pt x="9928999" y="3414121"/>
                  <a:pt x="9972015" y="3339965"/>
                </a:cubicBezTo>
                <a:cubicBezTo>
                  <a:pt x="9972015" y="3339965"/>
                  <a:pt x="9972015" y="3339965"/>
                  <a:pt x="10795445" y="1913296"/>
                </a:cubicBezTo>
                <a:lnTo>
                  <a:pt x="10865489" y="1791941"/>
                </a:lnTo>
                <a:lnTo>
                  <a:pt x="11032605" y="1791941"/>
                </a:lnTo>
                <a:lnTo>
                  <a:pt x="11032477" y="1792161"/>
                </a:lnTo>
                <a:lnTo>
                  <a:pt x="11041561" y="1792160"/>
                </a:lnTo>
                <a:cubicBezTo>
                  <a:pt x="11482389" y="1792100"/>
                  <a:pt x="11802679" y="1792057"/>
                  <a:pt x="12035390" y="1792025"/>
                </a:cubicBezTo>
                <a:lnTo>
                  <a:pt x="12191999" y="1792004"/>
                </a:lnTo>
                <a:lnTo>
                  <a:pt x="12191999" y="1936742"/>
                </a:lnTo>
                <a:lnTo>
                  <a:pt x="12159380" y="1936746"/>
                </a:lnTo>
                <a:cubicBezTo>
                  <a:pt x="11938367" y="1936776"/>
                  <a:pt x="11601586" y="1936822"/>
                  <a:pt x="11088392" y="1936891"/>
                </a:cubicBezTo>
                <a:lnTo>
                  <a:pt x="10948933" y="1936910"/>
                </a:lnTo>
                <a:lnTo>
                  <a:pt x="10869580" y="2074397"/>
                </a:lnTo>
                <a:cubicBezTo>
                  <a:pt x="10061159" y="3475057"/>
                  <a:pt x="10061159" y="3475057"/>
                  <a:pt x="10061159" y="3475057"/>
                </a:cubicBezTo>
                <a:cubicBezTo>
                  <a:pt x="10014709" y="3555136"/>
                  <a:pt x="9926967" y="3606800"/>
                  <a:pt x="9834063" y="360680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0" name="Freeform 5">
            <a:extLst>
              <a:ext uri="{FF2B5EF4-FFF2-40B4-BE49-F238E27FC236}">
                <a16:creationId xmlns:a16="http://schemas.microsoft.com/office/drawing/2014/main" xmlns="" id="{7BD4D2FF-1C17-4434-AC3B-7D836E8FADA9}"/>
              </a:ext>
            </a:extLst>
          </p:cNvPr>
          <p:cNvSpPr>
            <a:spLocks/>
          </p:cNvSpPr>
          <p:nvPr/>
        </p:nvSpPr>
        <p:spPr bwMode="auto">
          <a:xfrm>
            <a:off x="181917" y="4005484"/>
            <a:ext cx="1142469" cy="100330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51" name="Arrow: Striped Right 50">
            <a:extLst>
              <a:ext uri="{FF2B5EF4-FFF2-40B4-BE49-F238E27FC236}">
                <a16:creationId xmlns:a16="http://schemas.microsoft.com/office/drawing/2014/main" xmlns="" id="{6B8D5DB4-5CA1-4BAF-B018-8B6B06C9D2B0}"/>
              </a:ext>
            </a:extLst>
          </p:cNvPr>
          <p:cNvSpPr/>
          <p:nvPr/>
        </p:nvSpPr>
        <p:spPr>
          <a:xfrm>
            <a:off x="7704138" y="4719638"/>
            <a:ext cx="535220" cy="536574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2" name="Arrow: Striped Right 51">
            <a:extLst>
              <a:ext uri="{FF2B5EF4-FFF2-40B4-BE49-F238E27FC236}">
                <a16:creationId xmlns:a16="http://schemas.microsoft.com/office/drawing/2014/main" xmlns="" id="{33FAD435-B64D-4974-84BC-7EE8423AF1EB}"/>
              </a:ext>
            </a:extLst>
          </p:cNvPr>
          <p:cNvSpPr/>
          <p:nvPr/>
        </p:nvSpPr>
        <p:spPr>
          <a:xfrm>
            <a:off x="495066" y="4257897"/>
            <a:ext cx="535220" cy="536574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2095499" y="2371722"/>
            <a:ext cx="216217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dirty="0" smtClean="0"/>
              <a:t>Σύλληψη </a:t>
            </a:r>
          </a:p>
          <a:p>
            <a:pPr algn="ctr"/>
            <a:r>
              <a:rPr lang="el-GR" dirty="0" smtClean="0"/>
              <a:t>4 ατόμων</a:t>
            </a:r>
          </a:p>
          <a:p>
            <a:pPr algn="ctr"/>
            <a:r>
              <a:rPr lang="el-GR" dirty="0" smtClean="0"/>
              <a:t>για εγκληματική οργάνωση και παράβαση των νομοθεσιών για τα όπλα, </a:t>
            </a:r>
          </a:p>
          <a:p>
            <a:pPr algn="ctr"/>
            <a:r>
              <a:rPr lang="el-GR" dirty="0" smtClean="0"/>
              <a:t>βεγγαλικά</a:t>
            </a:r>
          </a:p>
          <a:p>
            <a:pPr algn="ctr"/>
            <a:r>
              <a:rPr lang="el-GR" dirty="0" smtClean="0"/>
              <a:t>και ναρκωτικά</a:t>
            </a:r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C867B98D-416D-4E37-ACBE-4AF6CB13BBF2}"/>
              </a:ext>
            </a:extLst>
          </p:cNvPr>
          <p:cNvSpPr/>
          <p:nvPr/>
        </p:nvSpPr>
        <p:spPr>
          <a:xfrm>
            <a:off x="7627939" y="3477344"/>
            <a:ext cx="2456124" cy="609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</a:rPr>
              <a:t>Lorem Ipsum comes from section Contrary to popular.</a:t>
            </a:r>
          </a:p>
        </p:txBody>
      </p:sp>
      <p:sp>
        <p:nvSpPr>
          <p:cNvPr id="18" name="Freeform 5">
            <a:extLst>
              <a:ext uri="{FF2B5EF4-FFF2-40B4-BE49-F238E27FC236}">
                <a16:creationId xmlns:a16="http://schemas.microsoft.com/office/drawing/2014/main" xmlns="" id="{0E9DB1C0-4FC0-4DBE-919E-5B4B7397B303}"/>
              </a:ext>
            </a:extLst>
          </p:cNvPr>
          <p:cNvSpPr>
            <a:spLocks/>
          </p:cNvSpPr>
          <p:nvPr/>
        </p:nvSpPr>
        <p:spPr bwMode="auto">
          <a:xfrm flipH="1" flipV="1">
            <a:off x="6725896" y="1695450"/>
            <a:ext cx="3637303" cy="3486149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22" name="TextBox 17">
            <a:extLst>
              <a:ext uri="{FF2B5EF4-FFF2-40B4-BE49-F238E27FC236}">
                <a16:creationId xmlns:a16="http://schemas.microsoft.com/office/drawing/2014/main" xmlns="" id="{99C097CB-E564-4565-89BF-48AB5ACD08C1}"/>
              </a:ext>
            </a:extLst>
          </p:cNvPr>
          <p:cNvSpPr txBox="1"/>
          <p:nvPr/>
        </p:nvSpPr>
        <p:spPr>
          <a:xfrm>
            <a:off x="1156449" y="471897"/>
            <a:ext cx="96963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3000" dirty="0" smtClean="0"/>
              <a:t>Τμήμα Αντιμετώπισης Οργανωμένου Εγκλήματος 2024</a:t>
            </a: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l-GR" sz="3000" dirty="0" smtClean="0"/>
              <a:t>ΓΕ.Π.Α.Δ. Κρήτης</a:t>
            </a:r>
            <a:endParaRPr lang="en-ID" sz="3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24" name="Freeform 5">
            <a:extLst>
              <a:ext uri="{FF2B5EF4-FFF2-40B4-BE49-F238E27FC236}">
                <a16:creationId xmlns:a16="http://schemas.microsoft.com/office/drawing/2014/main" xmlns="" id="{7BD4D2FF-1C17-4434-AC3B-7D836E8FADA9}"/>
              </a:ext>
            </a:extLst>
          </p:cNvPr>
          <p:cNvSpPr>
            <a:spLocks/>
          </p:cNvSpPr>
          <p:nvPr/>
        </p:nvSpPr>
        <p:spPr bwMode="auto">
          <a:xfrm>
            <a:off x="5315892" y="2129059"/>
            <a:ext cx="1142469" cy="100330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25" name="Arrow: Striped Right 51">
            <a:extLst>
              <a:ext uri="{FF2B5EF4-FFF2-40B4-BE49-F238E27FC236}">
                <a16:creationId xmlns:a16="http://schemas.microsoft.com/office/drawing/2014/main" xmlns="" id="{33FAD435-B64D-4974-84BC-7EE8423AF1EB}"/>
              </a:ext>
            </a:extLst>
          </p:cNvPr>
          <p:cNvSpPr/>
          <p:nvPr/>
        </p:nvSpPr>
        <p:spPr>
          <a:xfrm>
            <a:off x="5648091" y="2362422"/>
            <a:ext cx="535220" cy="536574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7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7362824" y="1724025"/>
            <a:ext cx="23526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dirty="0" smtClean="0"/>
              <a:t>Σύλληψη </a:t>
            </a:r>
          </a:p>
          <a:p>
            <a:pPr algn="ctr"/>
            <a:r>
              <a:rPr lang="el-GR" dirty="0" smtClean="0"/>
              <a:t>16 ατόμων</a:t>
            </a:r>
          </a:p>
          <a:p>
            <a:pPr algn="ctr"/>
            <a:r>
              <a:rPr lang="el-GR" dirty="0" smtClean="0"/>
              <a:t>&amp; σχηματισμός δικογραφίας σε επιπλέον 16 άτομα, για  παραβάσεις για εγκληματική οργάνωση, εκβίαση, απειλή &amp; παραβίασης δικαστικής απόφασης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5558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735D14F-E207-4264-9970-0A74A300F362}"/>
              </a:ext>
            </a:extLst>
          </p:cNvPr>
          <p:cNvSpPr txBox="1"/>
          <p:nvPr/>
        </p:nvSpPr>
        <p:spPr>
          <a:xfrm>
            <a:off x="1070315" y="329022"/>
            <a:ext cx="103668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Δραστηριότητα ΓΕ.Π.Α.Δ. Κρήτης 2023-2024</a:t>
            </a:r>
            <a:endParaRPr lang="en-ID" sz="4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graphicFrame>
        <p:nvGraphicFramePr>
          <p:cNvPr id="11" name="4 - Γράφημα"/>
          <p:cNvGraphicFramePr/>
          <p:nvPr/>
        </p:nvGraphicFramePr>
        <p:xfrm>
          <a:off x="704849" y="1676399"/>
          <a:ext cx="4829175" cy="3495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Freeform 5">
            <a:extLst>
              <a:ext uri="{FF2B5EF4-FFF2-40B4-BE49-F238E27FC236}">
                <a16:creationId xmlns:a16="http://schemas.microsoft.com/office/drawing/2014/main" xmlns="" id="{7BD4D2FF-1C17-4434-AC3B-7D836E8FADA9}"/>
              </a:ext>
            </a:extLst>
          </p:cNvPr>
          <p:cNvSpPr>
            <a:spLocks/>
          </p:cNvSpPr>
          <p:nvPr/>
        </p:nvSpPr>
        <p:spPr bwMode="auto">
          <a:xfrm>
            <a:off x="3896667" y="5243734"/>
            <a:ext cx="1142469" cy="100330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xmlns="" id="{7BD4D2FF-1C17-4434-AC3B-7D836E8FADA9}"/>
              </a:ext>
            </a:extLst>
          </p:cNvPr>
          <p:cNvSpPr>
            <a:spLocks/>
          </p:cNvSpPr>
          <p:nvPr/>
        </p:nvSpPr>
        <p:spPr bwMode="auto">
          <a:xfrm>
            <a:off x="1343967" y="5243734"/>
            <a:ext cx="1142469" cy="100330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xmlns="" id="{7BD4D2FF-1C17-4434-AC3B-7D836E8FADA9}"/>
              </a:ext>
            </a:extLst>
          </p:cNvPr>
          <p:cNvSpPr>
            <a:spLocks/>
          </p:cNvSpPr>
          <p:nvPr/>
        </p:nvSpPr>
        <p:spPr bwMode="auto">
          <a:xfrm>
            <a:off x="10316517" y="5224684"/>
            <a:ext cx="1142469" cy="100330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xmlns="" id="{7BD4D2FF-1C17-4434-AC3B-7D836E8FADA9}"/>
              </a:ext>
            </a:extLst>
          </p:cNvPr>
          <p:cNvSpPr>
            <a:spLocks/>
          </p:cNvSpPr>
          <p:nvPr/>
        </p:nvSpPr>
        <p:spPr bwMode="auto">
          <a:xfrm>
            <a:off x="7030392" y="5243734"/>
            <a:ext cx="1142469" cy="100330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18" name="Freeform 5">
            <a:extLst>
              <a:ext uri="{FF2B5EF4-FFF2-40B4-BE49-F238E27FC236}">
                <a16:creationId xmlns:a16="http://schemas.microsoft.com/office/drawing/2014/main" xmlns="" id="{28C31F15-3AE3-448B-8E1B-2471A5C64B74}"/>
              </a:ext>
            </a:extLst>
          </p:cNvPr>
          <p:cNvSpPr>
            <a:spLocks/>
          </p:cNvSpPr>
          <p:nvPr/>
        </p:nvSpPr>
        <p:spPr bwMode="auto">
          <a:xfrm>
            <a:off x="8753064" y="5438775"/>
            <a:ext cx="1142469" cy="100330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19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3476624" y="5543547"/>
            <a:ext cx="20193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dirty="0" smtClean="0"/>
              <a:t>+9,78%</a:t>
            </a:r>
            <a:endParaRPr lang="en-US" sz="1600" dirty="0"/>
          </a:p>
        </p:txBody>
      </p:sp>
      <p:sp>
        <p:nvSpPr>
          <p:cNvPr id="20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6610349" y="5543547"/>
            <a:ext cx="20193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dirty="0" smtClean="0"/>
              <a:t>+11,91%</a:t>
            </a:r>
            <a:endParaRPr lang="en-US" sz="1600" dirty="0"/>
          </a:p>
        </p:txBody>
      </p:sp>
      <p:sp>
        <p:nvSpPr>
          <p:cNvPr id="21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895349" y="5562597"/>
            <a:ext cx="20193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dirty="0" smtClean="0"/>
              <a:t>+44,38%</a:t>
            </a:r>
            <a:endParaRPr lang="en-US" sz="1600" dirty="0"/>
          </a:p>
        </p:txBody>
      </p:sp>
      <p:sp>
        <p:nvSpPr>
          <p:cNvPr id="22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8305799" y="5762622"/>
            <a:ext cx="20193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dirty="0" smtClean="0"/>
              <a:t>-106,79%</a:t>
            </a:r>
            <a:endParaRPr lang="en-US" sz="1600" dirty="0"/>
          </a:p>
        </p:txBody>
      </p:sp>
      <p:sp>
        <p:nvSpPr>
          <p:cNvPr id="23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9867899" y="5524497"/>
            <a:ext cx="20193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dirty="0" smtClean="0"/>
              <a:t>+229,40%</a:t>
            </a:r>
            <a:endParaRPr lang="en-US" sz="1600" dirty="0"/>
          </a:p>
        </p:txBody>
      </p:sp>
      <p:graphicFrame>
        <p:nvGraphicFramePr>
          <p:cNvPr id="25" name="3 - Γράφημα"/>
          <p:cNvGraphicFramePr/>
          <p:nvPr/>
        </p:nvGraphicFramePr>
        <p:xfrm>
          <a:off x="6486525" y="1390650"/>
          <a:ext cx="5124449" cy="369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04520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5">
            <a:extLst>
              <a:ext uri="{FF2B5EF4-FFF2-40B4-BE49-F238E27FC236}">
                <a16:creationId xmlns:a16="http://schemas.microsoft.com/office/drawing/2014/main" xmlns="" id="{0E9DB1C0-4FC0-4DBE-919E-5B4B7397B303}"/>
              </a:ext>
            </a:extLst>
          </p:cNvPr>
          <p:cNvSpPr>
            <a:spLocks/>
          </p:cNvSpPr>
          <p:nvPr/>
        </p:nvSpPr>
        <p:spPr bwMode="auto">
          <a:xfrm flipH="1" flipV="1">
            <a:off x="1458573" y="1934941"/>
            <a:ext cx="3754852" cy="3297459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xmlns="" id="{86C4505F-CAF2-470D-B338-A9FD55B5BF50}"/>
              </a:ext>
            </a:extLst>
          </p:cNvPr>
          <p:cNvSpPr/>
          <p:nvPr/>
        </p:nvSpPr>
        <p:spPr>
          <a:xfrm flipH="1" flipV="1">
            <a:off x="1" y="1625599"/>
            <a:ext cx="12191999" cy="3606800"/>
          </a:xfrm>
          <a:custGeom>
            <a:avLst/>
            <a:gdLst>
              <a:gd name="connsiteX0" fmla="*/ 9834063 w 12191999"/>
              <a:gd name="connsiteY0" fmla="*/ 3606800 h 3606800"/>
              <a:gd name="connsiteX1" fmla="*/ 7877938 w 12191999"/>
              <a:gd name="connsiteY1" fmla="*/ 3606800 h 3606800"/>
              <a:gd name="connsiteX2" fmla="*/ 7650842 w 12191999"/>
              <a:gd name="connsiteY2" fmla="*/ 3475057 h 3606800"/>
              <a:gd name="connsiteX3" fmla="*/ 6783930 w 12191999"/>
              <a:gd name="connsiteY3" fmla="*/ 1973054 h 3606800"/>
              <a:gd name="connsiteX4" fmla="*/ 6762984 w 12191999"/>
              <a:gd name="connsiteY4" fmla="*/ 1936763 h 3606800"/>
              <a:gd name="connsiteX5" fmla="*/ 6683424 w 12191999"/>
              <a:gd name="connsiteY5" fmla="*/ 1936771 h 3606800"/>
              <a:gd name="connsiteX6" fmla="*/ 5504897 w 12191999"/>
              <a:gd name="connsiteY6" fmla="*/ 1936890 h 3606800"/>
              <a:gd name="connsiteX7" fmla="*/ 5416042 w 12191999"/>
              <a:gd name="connsiteY7" fmla="*/ 1936899 h 3606800"/>
              <a:gd name="connsiteX8" fmla="*/ 5377161 w 12191999"/>
              <a:gd name="connsiteY8" fmla="*/ 1869535 h 3606800"/>
              <a:gd name="connsiteX9" fmla="*/ 5345604 w 12191999"/>
              <a:gd name="connsiteY9" fmla="*/ 1814859 h 3606800"/>
              <a:gd name="connsiteX10" fmla="*/ 5345487 w 12191999"/>
              <a:gd name="connsiteY10" fmla="*/ 1814859 h 3606800"/>
              <a:gd name="connsiteX11" fmla="*/ 5343578 w 12191999"/>
              <a:gd name="connsiteY11" fmla="*/ 1811551 h 3606800"/>
              <a:gd name="connsiteX12" fmla="*/ 4452014 w 12191999"/>
              <a:gd name="connsiteY12" fmla="*/ 266835 h 3606800"/>
              <a:gd name="connsiteX13" fmla="*/ 4241715 w 12191999"/>
              <a:gd name="connsiteY13" fmla="*/ 144837 h 3606800"/>
              <a:gd name="connsiteX14" fmla="*/ 2430284 w 12191999"/>
              <a:gd name="connsiteY14" fmla="*/ 144837 h 3606800"/>
              <a:gd name="connsiteX15" fmla="*/ 2219985 w 12191999"/>
              <a:gd name="connsiteY15" fmla="*/ 266835 h 3606800"/>
              <a:gd name="connsiteX16" fmla="*/ 1396554 w 12191999"/>
              <a:gd name="connsiteY16" fmla="*/ 1693504 h 3606800"/>
              <a:gd name="connsiteX17" fmla="*/ 1326511 w 12191999"/>
              <a:gd name="connsiteY17" fmla="*/ 1814859 h 3606800"/>
              <a:gd name="connsiteX18" fmla="*/ 1159395 w 12191999"/>
              <a:gd name="connsiteY18" fmla="*/ 1814859 h 3606800"/>
              <a:gd name="connsiteX19" fmla="*/ 1159522 w 12191999"/>
              <a:gd name="connsiteY19" fmla="*/ 1814639 h 3606800"/>
              <a:gd name="connsiteX20" fmla="*/ 1150439 w 12191999"/>
              <a:gd name="connsiteY20" fmla="*/ 1814640 h 3606800"/>
              <a:gd name="connsiteX21" fmla="*/ 156609 w 12191999"/>
              <a:gd name="connsiteY21" fmla="*/ 1814775 h 3606800"/>
              <a:gd name="connsiteX22" fmla="*/ 0 w 12191999"/>
              <a:gd name="connsiteY22" fmla="*/ 1814796 h 3606800"/>
              <a:gd name="connsiteX23" fmla="*/ 0 w 12191999"/>
              <a:gd name="connsiteY23" fmla="*/ 1670058 h 3606800"/>
              <a:gd name="connsiteX24" fmla="*/ 32619 w 12191999"/>
              <a:gd name="connsiteY24" fmla="*/ 1670054 h 3606800"/>
              <a:gd name="connsiteX25" fmla="*/ 1103607 w 12191999"/>
              <a:gd name="connsiteY25" fmla="*/ 1669909 h 3606800"/>
              <a:gd name="connsiteX26" fmla="*/ 1243066 w 12191999"/>
              <a:gd name="connsiteY26" fmla="*/ 1669890 h 3606800"/>
              <a:gd name="connsiteX27" fmla="*/ 1322420 w 12191999"/>
              <a:gd name="connsiteY27" fmla="*/ 1532403 h 3606800"/>
              <a:gd name="connsiteX28" fmla="*/ 2130840 w 12191999"/>
              <a:gd name="connsiteY28" fmla="*/ 131743 h 3606800"/>
              <a:gd name="connsiteX29" fmla="*/ 2357936 w 12191999"/>
              <a:gd name="connsiteY29" fmla="*/ 0 h 3606800"/>
              <a:gd name="connsiteX30" fmla="*/ 4314062 w 12191999"/>
              <a:gd name="connsiteY30" fmla="*/ 0 h 3606800"/>
              <a:gd name="connsiteX31" fmla="*/ 4541158 w 12191999"/>
              <a:gd name="connsiteY31" fmla="*/ 131743 h 3606800"/>
              <a:gd name="connsiteX32" fmla="*/ 5493630 w 12191999"/>
              <a:gd name="connsiteY32" fmla="*/ 1781986 h 3606800"/>
              <a:gd name="connsiteX33" fmla="*/ 5499499 w 12191999"/>
              <a:gd name="connsiteY33" fmla="*/ 1792153 h 3606800"/>
              <a:gd name="connsiteX34" fmla="*/ 5756791 w 12191999"/>
              <a:gd name="connsiteY34" fmla="*/ 1792127 h 3606800"/>
              <a:gd name="connsiteX35" fmla="*/ 6513777 w 12191999"/>
              <a:gd name="connsiteY35" fmla="*/ 1792050 h 3606800"/>
              <a:gd name="connsiteX36" fmla="*/ 6679449 w 12191999"/>
              <a:gd name="connsiteY36" fmla="*/ 1792033 h 3606800"/>
              <a:gd name="connsiteX37" fmla="*/ 6679396 w 12191999"/>
              <a:gd name="connsiteY37" fmla="*/ 1791941 h 3606800"/>
              <a:gd name="connsiteX38" fmla="*/ 6846513 w 12191999"/>
              <a:gd name="connsiteY38" fmla="*/ 1791941 h 3606800"/>
              <a:gd name="connsiteX39" fmla="*/ 6846557 w 12191999"/>
              <a:gd name="connsiteY39" fmla="*/ 1792016 h 3606800"/>
              <a:gd name="connsiteX40" fmla="*/ 6846965 w 12191999"/>
              <a:gd name="connsiteY40" fmla="*/ 1792016 h 3606800"/>
              <a:gd name="connsiteX41" fmla="*/ 6916006 w 12191999"/>
              <a:gd name="connsiteY41" fmla="*/ 1911636 h 3606800"/>
              <a:gd name="connsiteX42" fmla="*/ 6930499 w 12191999"/>
              <a:gd name="connsiteY42" fmla="*/ 1936746 h 3606800"/>
              <a:gd name="connsiteX43" fmla="*/ 6930090 w 12191999"/>
              <a:gd name="connsiteY43" fmla="*/ 1936746 h 3606800"/>
              <a:gd name="connsiteX44" fmla="*/ 6937200 w 12191999"/>
              <a:gd name="connsiteY44" fmla="*/ 1949063 h 3606800"/>
              <a:gd name="connsiteX45" fmla="*/ 7739986 w 12191999"/>
              <a:gd name="connsiteY45" fmla="*/ 3339965 h 3606800"/>
              <a:gd name="connsiteX46" fmla="*/ 7950284 w 12191999"/>
              <a:gd name="connsiteY46" fmla="*/ 3461963 h 3606800"/>
              <a:gd name="connsiteX47" fmla="*/ 9761716 w 12191999"/>
              <a:gd name="connsiteY47" fmla="*/ 3461963 h 3606800"/>
              <a:gd name="connsiteX48" fmla="*/ 9972015 w 12191999"/>
              <a:gd name="connsiteY48" fmla="*/ 3339965 h 3606800"/>
              <a:gd name="connsiteX49" fmla="*/ 10795445 w 12191999"/>
              <a:gd name="connsiteY49" fmla="*/ 1913296 h 3606800"/>
              <a:gd name="connsiteX50" fmla="*/ 10865489 w 12191999"/>
              <a:gd name="connsiteY50" fmla="*/ 1791941 h 3606800"/>
              <a:gd name="connsiteX51" fmla="*/ 11032605 w 12191999"/>
              <a:gd name="connsiteY51" fmla="*/ 1791941 h 3606800"/>
              <a:gd name="connsiteX52" fmla="*/ 11032477 w 12191999"/>
              <a:gd name="connsiteY52" fmla="*/ 1792161 h 3606800"/>
              <a:gd name="connsiteX53" fmla="*/ 11041561 w 12191999"/>
              <a:gd name="connsiteY53" fmla="*/ 1792160 h 3606800"/>
              <a:gd name="connsiteX54" fmla="*/ 12035390 w 12191999"/>
              <a:gd name="connsiteY54" fmla="*/ 1792025 h 3606800"/>
              <a:gd name="connsiteX55" fmla="*/ 12191999 w 12191999"/>
              <a:gd name="connsiteY55" fmla="*/ 1792004 h 3606800"/>
              <a:gd name="connsiteX56" fmla="*/ 12191999 w 12191999"/>
              <a:gd name="connsiteY56" fmla="*/ 1936742 h 3606800"/>
              <a:gd name="connsiteX57" fmla="*/ 12159380 w 12191999"/>
              <a:gd name="connsiteY57" fmla="*/ 1936746 h 3606800"/>
              <a:gd name="connsiteX58" fmla="*/ 11088392 w 12191999"/>
              <a:gd name="connsiteY58" fmla="*/ 1936891 h 3606800"/>
              <a:gd name="connsiteX59" fmla="*/ 10948933 w 12191999"/>
              <a:gd name="connsiteY59" fmla="*/ 1936910 h 3606800"/>
              <a:gd name="connsiteX60" fmla="*/ 10869580 w 12191999"/>
              <a:gd name="connsiteY60" fmla="*/ 2074397 h 3606800"/>
              <a:gd name="connsiteX61" fmla="*/ 10061159 w 12191999"/>
              <a:gd name="connsiteY61" fmla="*/ 3475057 h 3606800"/>
              <a:gd name="connsiteX62" fmla="*/ 9834063 w 12191999"/>
              <a:gd name="connsiteY62" fmla="*/ 3606800 h 360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2191999" h="3606800">
                <a:moveTo>
                  <a:pt x="9834063" y="3606800"/>
                </a:moveTo>
                <a:cubicBezTo>
                  <a:pt x="7877938" y="3606800"/>
                  <a:pt x="7877938" y="3606800"/>
                  <a:pt x="7877938" y="3606800"/>
                </a:cubicBezTo>
                <a:cubicBezTo>
                  <a:pt x="7785035" y="3606800"/>
                  <a:pt x="7697293" y="3555136"/>
                  <a:pt x="7650842" y="3475057"/>
                </a:cubicBezTo>
                <a:cubicBezTo>
                  <a:pt x="7146528" y="2601288"/>
                  <a:pt x="6902251" y="2178056"/>
                  <a:pt x="6783930" y="1973054"/>
                </a:cubicBezTo>
                <a:lnTo>
                  <a:pt x="6762984" y="1936763"/>
                </a:lnTo>
                <a:lnTo>
                  <a:pt x="6683424" y="1936771"/>
                </a:lnTo>
                <a:cubicBezTo>
                  <a:pt x="6400313" y="1936800"/>
                  <a:pt x="6018858" y="1936838"/>
                  <a:pt x="5504897" y="1936890"/>
                </a:cubicBezTo>
                <a:lnTo>
                  <a:pt x="5416042" y="1936899"/>
                </a:lnTo>
                <a:lnTo>
                  <a:pt x="5377161" y="1869535"/>
                </a:lnTo>
                <a:lnTo>
                  <a:pt x="5345604" y="1814859"/>
                </a:lnTo>
                <a:lnTo>
                  <a:pt x="5345487" y="1814859"/>
                </a:lnTo>
                <a:lnTo>
                  <a:pt x="5343578" y="1811551"/>
                </a:lnTo>
                <a:cubicBezTo>
                  <a:pt x="5301122" y="1737993"/>
                  <a:pt x="5131300" y="1443762"/>
                  <a:pt x="4452014" y="266835"/>
                </a:cubicBezTo>
                <a:cubicBezTo>
                  <a:pt x="4408998" y="192679"/>
                  <a:pt x="4327747" y="144837"/>
                  <a:pt x="4241715" y="144837"/>
                </a:cubicBezTo>
                <a:cubicBezTo>
                  <a:pt x="4241715" y="144837"/>
                  <a:pt x="4241715" y="144837"/>
                  <a:pt x="2430284" y="144837"/>
                </a:cubicBezTo>
                <a:cubicBezTo>
                  <a:pt x="2344252" y="144837"/>
                  <a:pt x="2263001" y="192679"/>
                  <a:pt x="2219985" y="266835"/>
                </a:cubicBezTo>
                <a:cubicBezTo>
                  <a:pt x="2219985" y="266835"/>
                  <a:pt x="2219985" y="266835"/>
                  <a:pt x="1396554" y="1693504"/>
                </a:cubicBezTo>
                <a:lnTo>
                  <a:pt x="1326511" y="1814859"/>
                </a:lnTo>
                <a:lnTo>
                  <a:pt x="1159395" y="1814859"/>
                </a:lnTo>
                <a:lnTo>
                  <a:pt x="1159522" y="1814639"/>
                </a:lnTo>
                <a:lnTo>
                  <a:pt x="1150439" y="1814640"/>
                </a:lnTo>
                <a:cubicBezTo>
                  <a:pt x="709610" y="1814700"/>
                  <a:pt x="389320" y="1814743"/>
                  <a:pt x="156609" y="1814775"/>
                </a:cubicBezTo>
                <a:lnTo>
                  <a:pt x="0" y="1814796"/>
                </a:lnTo>
                <a:lnTo>
                  <a:pt x="0" y="1670058"/>
                </a:lnTo>
                <a:lnTo>
                  <a:pt x="32619" y="1670054"/>
                </a:lnTo>
                <a:cubicBezTo>
                  <a:pt x="253632" y="1670024"/>
                  <a:pt x="590414" y="1669978"/>
                  <a:pt x="1103607" y="1669909"/>
                </a:cubicBezTo>
                <a:lnTo>
                  <a:pt x="1243066" y="1669890"/>
                </a:lnTo>
                <a:lnTo>
                  <a:pt x="1322420" y="1532403"/>
                </a:lnTo>
                <a:cubicBezTo>
                  <a:pt x="2130840" y="131743"/>
                  <a:pt x="2130840" y="131743"/>
                  <a:pt x="2130840" y="131743"/>
                </a:cubicBezTo>
                <a:cubicBezTo>
                  <a:pt x="2177291" y="51664"/>
                  <a:pt x="2265033" y="0"/>
                  <a:pt x="2357936" y="0"/>
                </a:cubicBezTo>
                <a:cubicBezTo>
                  <a:pt x="4314062" y="0"/>
                  <a:pt x="4314062" y="0"/>
                  <a:pt x="4314062" y="0"/>
                </a:cubicBezTo>
                <a:cubicBezTo>
                  <a:pt x="4406965" y="0"/>
                  <a:pt x="4494707" y="51664"/>
                  <a:pt x="4541158" y="131743"/>
                </a:cubicBezTo>
                <a:cubicBezTo>
                  <a:pt x="5228859" y="1323246"/>
                  <a:pt x="5433020" y="1676973"/>
                  <a:pt x="5493630" y="1781986"/>
                </a:cubicBezTo>
                <a:lnTo>
                  <a:pt x="5499499" y="1792153"/>
                </a:lnTo>
                <a:lnTo>
                  <a:pt x="5756791" y="1792127"/>
                </a:lnTo>
                <a:cubicBezTo>
                  <a:pt x="6054826" y="1792097"/>
                  <a:pt x="6304543" y="1792072"/>
                  <a:pt x="6513777" y="1792050"/>
                </a:cubicBezTo>
                <a:lnTo>
                  <a:pt x="6679449" y="1792033"/>
                </a:lnTo>
                <a:lnTo>
                  <a:pt x="6679396" y="1791941"/>
                </a:lnTo>
                <a:lnTo>
                  <a:pt x="6846513" y="1791941"/>
                </a:lnTo>
                <a:lnTo>
                  <a:pt x="6846557" y="1792016"/>
                </a:lnTo>
                <a:lnTo>
                  <a:pt x="6846965" y="1792016"/>
                </a:lnTo>
                <a:lnTo>
                  <a:pt x="6916006" y="1911636"/>
                </a:lnTo>
                <a:lnTo>
                  <a:pt x="6930499" y="1936746"/>
                </a:lnTo>
                <a:lnTo>
                  <a:pt x="6930090" y="1936746"/>
                </a:lnTo>
                <a:lnTo>
                  <a:pt x="6937200" y="1949063"/>
                </a:lnTo>
                <a:cubicBezTo>
                  <a:pt x="7046769" y="2138902"/>
                  <a:pt x="7272977" y="2530828"/>
                  <a:pt x="7739986" y="3339965"/>
                </a:cubicBezTo>
                <a:cubicBezTo>
                  <a:pt x="7783002" y="3414121"/>
                  <a:pt x="7864253" y="3461963"/>
                  <a:pt x="7950284" y="3461963"/>
                </a:cubicBezTo>
                <a:cubicBezTo>
                  <a:pt x="7950284" y="3461963"/>
                  <a:pt x="7950284" y="3461963"/>
                  <a:pt x="9761716" y="3461963"/>
                </a:cubicBezTo>
                <a:cubicBezTo>
                  <a:pt x="9847747" y="3461963"/>
                  <a:pt x="9928999" y="3414121"/>
                  <a:pt x="9972015" y="3339965"/>
                </a:cubicBezTo>
                <a:cubicBezTo>
                  <a:pt x="9972015" y="3339965"/>
                  <a:pt x="9972015" y="3339965"/>
                  <a:pt x="10795445" y="1913296"/>
                </a:cubicBezTo>
                <a:lnTo>
                  <a:pt x="10865489" y="1791941"/>
                </a:lnTo>
                <a:lnTo>
                  <a:pt x="11032605" y="1791941"/>
                </a:lnTo>
                <a:lnTo>
                  <a:pt x="11032477" y="1792161"/>
                </a:lnTo>
                <a:lnTo>
                  <a:pt x="11041561" y="1792160"/>
                </a:lnTo>
                <a:cubicBezTo>
                  <a:pt x="11482389" y="1792100"/>
                  <a:pt x="11802679" y="1792057"/>
                  <a:pt x="12035390" y="1792025"/>
                </a:cubicBezTo>
                <a:lnTo>
                  <a:pt x="12191999" y="1792004"/>
                </a:lnTo>
                <a:lnTo>
                  <a:pt x="12191999" y="1936742"/>
                </a:lnTo>
                <a:lnTo>
                  <a:pt x="12159380" y="1936746"/>
                </a:lnTo>
                <a:cubicBezTo>
                  <a:pt x="11938367" y="1936776"/>
                  <a:pt x="11601586" y="1936822"/>
                  <a:pt x="11088392" y="1936891"/>
                </a:cubicBezTo>
                <a:lnTo>
                  <a:pt x="10948933" y="1936910"/>
                </a:lnTo>
                <a:lnTo>
                  <a:pt x="10869580" y="2074397"/>
                </a:lnTo>
                <a:cubicBezTo>
                  <a:pt x="10061159" y="3475057"/>
                  <a:pt x="10061159" y="3475057"/>
                  <a:pt x="10061159" y="3475057"/>
                </a:cubicBezTo>
                <a:cubicBezTo>
                  <a:pt x="10014709" y="3555136"/>
                  <a:pt x="9926967" y="3606800"/>
                  <a:pt x="9834063" y="360680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0" name="Freeform 5">
            <a:extLst>
              <a:ext uri="{FF2B5EF4-FFF2-40B4-BE49-F238E27FC236}">
                <a16:creationId xmlns:a16="http://schemas.microsoft.com/office/drawing/2014/main" xmlns="" id="{7BD4D2FF-1C17-4434-AC3B-7D836E8FADA9}"/>
              </a:ext>
            </a:extLst>
          </p:cNvPr>
          <p:cNvSpPr>
            <a:spLocks/>
          </p:cNvSpPr>
          <p:nvPr/>
        </p:nvSpPr>
        <p:spPr bwMode="auto">
          <a:xfrm>
            <a:off x="1401117" y="5548534"/>
            <a:ext cx="1142469" cy="100330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2060312" y="2810594"/>
            <a:ext cx="2456124" cy="982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4400" dirty="0" smtClean="0"/>
              <a:t>Όπλα</a:t>
            </a:r>
            <a:endParaRPr lang="en-US" sz="4400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5D316FE6-11A3-4322-87FD-95D6BA080818}"/>
              </a:ext>
            </a:extLst>
          </p:cNvPr>
          <p:cNvSpPr txBox="1"/>
          <p:nvPr/>
        </p:nvSpPr>
        <p:spPr>
          <a:xfrm>
            <a:off x="1419225" y="5090355"/>
            <a:ext cx="1047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20</a:t>
            </a:r>
            <a:r>
              <a:rPr lang="el-GR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23</a:t>
            </a:r>
            <a:endParaRPr lang="en-ID" sz="28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xmlns="" id="{9735D14F-E207-4264-9970-0A74A300F362}"/>
              </a:ext>
            </a:extLst>
          </p:cNvPr>
          <p:cNvSpPr txBox="1"/>
          <p:nvPr/>
        </p:nvSpPr>
        <p:spPr>
          <a:xfrm>
            <a:off x="177506" y="0"/>
            <a:ext cx="120144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Κατασχεθέντα όπλα &amp; δενδρύλλια κάνναβης </a:t>
            </a:r>
          </a:p>
          <a:p>
            <a:pPr algn="ctr"/>
            <a:r>
              <a:rPr lang="el-G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2023-2024</a:t>
            </a:r>
          </a:p>
          <a:p>
            <a:pPr algn="ctr"/>
            <a:r>
              <a:rPr lang="el-G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Δ.Α. Ηρακλείου – Δ.Α. Λασιθίου – Δ.Α. Ρεθύμνου – Δ.Α. Χανίων</a:t>
            </a:r>
            <a:endParaRPr lang="en-ID" sz="2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6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1422137" y="5658568"/>
            <a:ext cx="1092463" cy="699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3000" dirty="0" smtClean="0"/>
              <a:t>572</a:t>
            </a:r>
            <a:endParaRPr lang="en-US" sz="3000" dirty="0"/>
          </a:p>
        </p:txBody>
      </p:sp>
      <p:sp>
        <p:nvSpPr>
          <p:cNvPr id="17" name="TextBox 57">
            <a:extLst>
              <a:ext uri="{FF2B5EF4-FFF2-40B4-BE49-F238E27FC236}">
                <a16:creationId xmlns:a16="http://schemas.microsoft.com/office/drawing/2014/main" xmlns="" id="{A0E12853-3125-4E0A-BDD2-06A03820ED8E}"/>
              </a:ext>
            </a:extLst>
          </p:cNvPr>
          <p:cNvSpPr txBox="1"/>
          <p:nvPr/>
        </p:nvSpPr>
        <p:spPr>
          <a:xfrm>
            <a:off x="4389777" y="5053081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20</a:t>
            </a:r>
            <a:r>
              <a:rPr lang="el-GR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24</a:t>
            </a:r>
            <a:endParaRPr lang="en-ID" sz="28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8" name="Freeform 5">
            <a:extLst>
              <a:ext uri="{FF2B5EF4-FFF2-40B4-BE49-F238E27FC236}">
                <a16:creationId xmlns:a16="http://schemas.microsoft.com/office/drawing/2014/main" xmlns="" id="{7BD4D2FF-1C17-4434-AC3B-7D836E8FADA9}"/>
              </a:ext>
            </a:extLst>
          </p:cNvPr>
          <p:cNvSpPr>
            <a:spLocks/>
          </p:cNvSpPr>
          <p:nvPr/>
        </p:nvSpPr>
        <p:spPr bwMode="auto">
          <a:xfrm>
            <a:off x="4296717" y="5539009"/>
            <a:ext cx="1142469" cy="100330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19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4308212" y="5658568"/>
            <a:ext cx="1092463" cy="598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2500" dirty="0" smtClean="0"/>
              <a:t>1.142</a:t>
            </a:r>
            <a:endParaRPr lang="en-US" sz="2500" dirty="0"/>
          </a:p>
        </p:txBody>
      </p:sp>
      <p:sp>
        <p:nvSpPr>
          <p:cNvPr id="24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10147037" y="2305769"/>
            <a:ext cx="2456124" cy="557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en-US" sz="2200" dirty="0"/>
          </a:p>
        </p:txBody>
      </p:sp>
      <p:sp>
        <p:nvSpPr>
          <p:cNvPr id="25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4898762" y="2296244"/>
            <a:ext cx="2456124" cy="598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en-US" sz="2400" dirty="0"/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xmlns="" id="{0E9DB1C0-4FC0-4DBE-919E-5B4B7397B303}"/>
              </a:ext>
            </a:extLst>
          </p:cNvPr>
          <p:cNvSpPr>
            <a:spLocks/>
          </p:cNvSpPr>
          <p:nvPr/>
        </p:nvSpPr>
        <p:spPr bwMode="auto">
          <a:xfrm flipH="1" flipV="1">
            <a:off x="6973548" y="1744441"/>
            <a:ext cx="3754852" cy="3297459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20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7400925" y="2458168"/>
            <a:ext cx="2914650" cy="1651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3600" dirty="0" smtClean="0"/>
              <a:t>Δενδρύλλια Κάνναβης</a:t>
            </a:r>
            <a:endParaRPr lang="en-US" sz="3600" dirty="0"/>
          </a:p>
        </p:txBody>
      </p:sp>
      <p:sp>
        <p:nvSpPr>
          <p:cNvPr id="26" name="TextBox 59">
            <a:extLst>
              <a:ext uri="{FF2B5EF4-FFF2-40B4-BE49-F238E27FC236}">
                <a16:creationId xmlns:a16="http://schemas.microsoft.com/office/drawing/2014/main" xmlns="" id="{5D316FE6-11A3-4322-87FD-95D6BA080818}"/>
              </a:ext>
            </a:extLst>
          </p:cNvPr>
          <p:cNvSpPr txBox="1"/>
          <p:nvPr/>
        </p:nvSpPr>
        <p:spPr>
          <a:xfrm>
            <a:off x="7428669" y="5080828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20</a:t>
            </a:r>
            <a:r>
              <a:rPr lang="el-GR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23</a:t>
            </a:r>
            <a:endParaRPr lang="en-ID" sz="28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7" name="TextBox 57">
            <a:extLst>
              <a:ext uri="{FF2B5EF4-FFF2-40B4-BE49-F238E27FC236}">
                <a16:creationId xmlns:a16="http://schemas.microsoft.com/office/drawing/2014/main" xmlns="" id="{A0E12853-3125-4E0A-BDD2-06A03820ED8E}"/>
              </a:ext>
            </a:extLst>
          </p:cNvPr>
          <p:cNvSpPr txBox="1"/>
          <p:nvPr/>
        </p:nvSpPr>
        <p:spPr>
          <a:xfrm>
            <a:off x="10485777" y="5024506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20</a:t>
            </a:r>
            <a:r>
              <a:rPr lang="el-GR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24</a:t>
            </a:r>
            <a:endParaRPr lang="en-ID" sz="28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8" name="Freeform 5">
            <a:extLst>
              <a:ext uri="{FF2B5EF4-FFF2-40B4-BE49-F238E27FC236}">
                <a16:creationId xmlns:a16="http://schemas.microsoft.com/office/drawing/2014/main" xmlns="" id="{7BD4D2FF-1C17-4434-AC3B-7D836E8FADA9}"/>
              </a:ext>
            </a:extLst>
          </p:cNvPr>
          <p:cNvSpPr>
            <a:spLocks/>
          </p:cNvSpPr>
          <p:nvPr/>
        </p:nvSpPr>
        <p:spPr bwMode="auto">
          <a:xfrm>
            <a:off x="7344717" y="5519959"/>
            <a:ext cx="1142469" cy="100330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29" name="Freeform 5">
            <a:extLst>
              <a:ext uri="{FF2B5EF4-FFF2-40B4-BE49-F238E27FC236}">
                <a16:creationId xmlns:a16="http://schemas.microsoft.com/office/drawing/2014/main" xmlns="" id="{7BD4D2FF-1C17-4434-AC3B-7D836E8FADA9}"/>
              </a:ext>
            </a:extLst>
          </p:cNvPr>
          <p:cNvSpPr>
            <a:spLocks/>
          </p:cNvSpPr>
          <p:nvPr/>
        </p:nvSpPr>
        <p:spPr bwMode="auto">
          <a:xfrm>
            <a:off x="10440342" y="5500909"/>
            <a:ext cx="1142469" cy="1003300"/>
          </a:xfrm>
          <a:custGeom>
            <a:avLst/>
            <a:gdLst>
              <a:gd name="T0" fmla="*/ 397 w 1728"/>
              <a:gd name="T1" fmla="*/ 1465 h 1516"/>
              <a:gd name="T2" fmla="*/ 18 w 1728"/>
              <a:gd name="T3" fmla="*/ 809 h 1516"/>
              <a:gd name="T4" fmla="*/ 18 w 1728"/>
              <a:gd name="T5" fmla="*/ 707 h 1516"/>
              <a:gd name="T6" fmla="*/ 397 w 1728"/>
              <a:gd name="T7" fmla="*/ 51 h 1516"/>
              <a:gd name="T8" fmla="*/ 485 w 1728"/>
              <a:gd name="T9" fmla="*/ 0 h 1516"/>
              <a:gd name="T10" fmla="*/ 1243 w 1728"/>
              <a:gd name="T11" fmla="*/ 0 h 1516"/>
              <a:gd name="T12" fmla="*/ 1331 w 1728"/>
              <a:gd name="T13" fmla="*/ 51 h 1516"/>
              <a:gd name="T14" fmla="*/ 1710 w 1728"/>
              <a:gd name="T15" fmla="*/ 707 h 1516"/>
              <a:gd name="T16" fmla="*/ 1710 w 1728"/>
              <a:gd name="T17" fmla="*/ 809 h 1516"/>
              <a:gd name="T18" fmla="*/ 1331 w 1728"/>
              <a:gd name="T19" fmla="*/ 1465 h 1516"/>
              <a:gd name="T20" fmla="*/ 1243 w 1728"/>
              <a:gd name="T21" fmla="*/ 1516 h 1516"/>
              <a:gd name="T22" fmla="*/ 485 w 1728"/>
              <a:gd name="T23" fmla="*/ 1516 h 1516"/>
              <a:gd name="T24" fmla="*/ 397 w 1728"/>
              <a:gd name="T25" fmla="*/ 1465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1516">
                <a:moveTo>
                  <a:pt x="397" y="1465"/>
                </a:moveTo>
                <a:cubicBezTo>
                  <a:pt x="18" y="809"/>
                  <a:pt x="18" y="809"/>
                  <a:pt x="18" y="809"/>
                </a:cubicBezTo>
                <a:cubicBezTo>
                  <a:pt x="0" y="777"/>
                  <a:pt x="0" y="739"/>
                  <a:pt x="18" y="707"/>
                </a:cubicBezTo>
                <a:cubicBezTo>
                  <a:pt x="397" y="51"/>
                  <a:pt x="397" y="51"/>
                  <a:pt x="397" y="51"/>
                </a:cubicBezTo>
                <a:cubicBezTo>
                  <a:pt x="415" y="20"/>
                  <a:pt x="449" y="0"/>
                  <a:pt x="485" y="0"/>
                </a:cubicBezTo>
                <a:cubicBezTo>
                  <a:pt x="1243" y="0"/>
                  <a:pt x="1243" y="0"/>
                  <a:pt x="1243" y="0"/>
                </a:cubicBezTo>
                <a:cubicBezTo>
                  <a:pt x="1279" y="0"/>
                  <a:pt x="1313" y="20"/>
                  <a:pt x="1331" y="51"/>
                </a:cubicBezTo>
                <a:cubicBezTo>
                  <a:pt x="1710" y="707"/>
                  <a:pt x="1710" y="707"/>
                  <a:pt x="1710" y="707"/>
                </a:cubicBezTo>
                <a:cubicBezTo>
                  <a:pt x="1728" y="739"/>
                  <a:pt x="1728" y="777"/>
                  <a:pt x="1710" y="809"/>
                </a:cubicBezTo>
                <a:cubicBezTo>
                  <a:pt x="1331" y="1465"/>
                  <a:pt x="1331" y="1465"/>
                  <a:pt x="1331" y="1465"/>
                </a:cubicBezTo>
                <a:cubicBezTo>
                  <a:pt x="1313" y="1496"/>
                  <a:pt x="1279" y="1516"/>
                  <a:pt x="1243" y="1516"/>
                </a:cubicBezTo>
                <a:cubicBezTo>
                  <a:pt x="485" y="1516"/>
                  <a:pt x="485" y="1516"/>
                  <a:pt x="485" y="1516"/>
                </a:cubicBezTo>
                <a:cubicBezTo>
                  <a:pt x="449" y="1516"/>
                  <a:pt x="415" y="1496"/>
                  <a:pt x="397" y="146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30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7384787" y="5639518"/>
            <a:ext cx="1092463" cy="598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2500" dirty="0" smtClean="0"/>
              <a:t>5.945</a:t>
            </a:r>
            <a:endParaRPr lang="en-US" sz="2500" dirty="0"/>
          </a:p>
        </p:txBody>
      </p:sp>
      <p:sp>
        <p:nvSpPr>
          <p:cNvPr id="32" name="Rectangle 52">
            <a:extLst>
              <a:ext uri="{FF2B5EF4-FFF2-40B4-BE49-F238E27FC236}">
                <a16:creationId xmlns:a16="http://schemas.microsoft.com/office/drawing/2014/main" xmlns="" id="{37D9BA9E-2812-42EC-8785-95DF34B673E1}"/>
              </a:ext>
            </a:extLst>
          </p:cNvPr>
          <p:cNvSpPr/>
          <p:nvPr/>
        </p:nvSpPr>
        <p:spPr>
          <a:xfrm>
            <a:off x="10461362" y="5620468"/>
            <a:ext cx="1092463" cy="598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2500" dirty="0" smtClean="0"/>
              <a:t>7.859</a:t>
            </a:r>
            <a:endParaRPr lang="en-US" sz="2500" dirty="0"/>
          </a:p>
        </p:txBody>
      </p:sp>
      <p:sp>
        <p:nvSpPr>
          <p:cNvPr id="33" name="32 - Δεξιό βέλος"/>
          <p:cNvSpPr/>
          <p:nvPr/>
        </p:nvSpPr>
        <p:spPr>
          <a:xfrm>
            <a:off x="2895600" y="5781675"/>
            <a:ext cx="100965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4" name="33 - Δεξιό βέλος"/>
          <p:cNvSpPr/>
          <p:nvPr/>
        </p:nvSpPr>
        <p:spPr>
          <a:xfrm>
            <a:off x="8953500" y="5743575"/>
            <a:ext cx="100965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85558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35998"/>
      </a:accent1>
      <a:accent2>
        <a:srgbClr val="1483C7"/>
      </a:accent2>
      <a:accent3>
        <a:srgbClr val="4D9FDD"/>
      </a:accent3>
      <a:accent4>
        <a:srgbClr val="91E1F2"/>
      </a:accent4>
      <a:accent5>
        <a:srgbClr val="58C3C0"/>
      </a:accent5>
      <a:accent6>
        <a:srgbClr val="3FAFAC"/>
      </a:accent6>
      <a:hlink>
        <a:srgbClr val="0563C1"/>
      </a:hlink>
      <a:folHlink>
        <a:srgbClr val="954F72"/>
      </a:folHlink>
    </a:clrScheme>
    <a:fontScheme name="Custom 4">
      <a:majorFont>
        <a:latin typeface="Glacial Indifference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</TotalTime>
  <Words>510</Words>
  <Application>Microsoft Office PowerPoint</Application>
  <PresentationFormat>Προσαρμογή</PresentationFormat>
  <Paragraphs>165</Paragraphs>
  <Slides>18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Office Theme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bachtiar nurhakim</dc:creator>
  <cp:lastModifiedBy>officer</cp:lastModifiedBy>
  <cp:revision>124</cp:revision>
  <dcterms:created xsi:type="dcterms:W3CDTF">2019-08-19T03:47:18Z</dcterms:created>
  <dcterms:modified xsi:type="dcterms:W3CDTF">2025-01-08T13:03:33Z</dcterms:modified>
</cp:coreProperties>
</file>